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3" r:id="rId6"/>
    <p:sldId id="277" r:id="rId7"/>
    <p:sldId id="285" r:id="rId8"/>
    <p:sldId id="261" r:id="rId9"/>
    <p:sldId id="262" r:id="rId10"/>
    <p:sldId id="286" r:id="rId11"/>
    <p:sldId id="264" r:id="rId12"/>
    <p:sldId id="278" r:id="rId13"/>
    <p:sldId id="280" r:id="rId14"/>
    <p:sldId id="282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8E7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0E270-6F7F-4ABC-93B1-2E7B090B37C1}" v="207" dt="2023-07-16T15:41:52.070"/>
    <p1510:client id="{1864D7AA-EED2-4555-BD00-848F4B61259E}" v="592" dt="2023-07-16T16:46:27.901"/>
    <p1510:client id="{41785CDB-62FA-43D3-8693-1A92E75D9192}" v="419" dt="2023-07-16T16:52:21.403"/>
    <p1510:client id="{568595EC-A0D5-42D1-9626-0783B5B775B2}" v="83" dt="2023-07-16T18:18:44.836"/>
    <p1510:client id="{5F77FD63-2FEE-4D93-9505-7B4F8C1DF47F}" v="2" dt="2023-07-16T15:52:11.875"/>
    <p1510:client id="{5FB3058B-91D1-4398-9B2A-0EFFD9995E17}" v="194" dt="2023-07-16T18:51:11.520"/>
    <p1510:client id="{636FE9D7-4FAC-49C5-BA6E-82B8DE2CFEED}" v="963" dt="2023-07-16T14:56:58.751"/>
    <p1510:client id="{70E9F967-28EA-4DE1-B362-D08114F4F5C9}" v="12" dt="2023-07-16T14:52:19.380"/>
    <p1510:client id="{7102822B-8D7F-4BEC-B9A2-3BB8B8BEE2DA}" v="17" dt="2023-07-17T12:57:52.888"/>
    <p1510:client id="{9CD5BEEB-9532-49A7-827E-B8BCE32108A1}" v="147" dt="2023-07-17T11:39:49.079"/>
    <p1510:client id="{AB7A470A-A360-420E-B15B-E6B1EC7F5CEA}" v="1350" dt="2023-07-16T16:20:37.678"/>
    <p1510:client id="{B5E2BCBA-2EBC-40F1-B535-84FF7EB72389}" v="11" dt="2023-07-16T15:43:33.562"/>
    <p1510:client id="{C1EEAAAF-331E-4E08-8230-90239742ACC2}" v="43" dt="2023-07-16T15:03:25.999"/>
    <p1510:client id="{C68E72FC-330F-44D7-97B6-C69662D0ADF1}" v="347" dt="2023-07-17T14:27:51.478"/>
    <p1510:client id="{CA30F324-6313-4BBF-BC22-23DE4EE495DE}" v="177" dt="2023-07-16T17:14:11.362"/>
    <p1510:client id="{D15A9210-E6F4-4905-A624-4410079E299F}" v="74" dt="2023-07-16T19:17:01.503"/>
    <p1510:client id="{EE1407F0-E794-4622-A234-35166A5E47CF}" v="6" dt="2023-07-16T15:51:05.401"/>
    <p1510:client id="{EE2323FD-5CE1-4F37-BB69-13E448248A80}" v="127" dt="2023-07-16T22:34:37.667"/>
    <p1510:client id="{F9E84499-CBB4-40F5-9CA7-F13FBA473DC8}" v="363" dt="2023-07-16T18:05:30.8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lsa Almeida" userId="S::c.almeida@acg.edu::70ab656f-2fd3-4e06-bfa0-8ccdfa7e4d22" providerId="AD" clId="Web-{41785CDB-62FA-43D3-8693-1A92E75D9192}"/>
    <pc:docChg chg="modSld">
      <pc:chgData name="Celsa Almeida" userId="S::c.almeida@acg.edu::70ab656f-2fd3-4e06-bfa0-8ccdfa7e4d22" providerId="AD" clId="Web-{41785CDB-62FA-43D3-8693-1A92E75D9192}" dt="2023-07-16T16:52:21.403" v="409" actId="20577"/>
      <pc:docMkLst>
        <pc:docMk/>
      </pc:docMkLst>
      <pc:sldChg chg="addSp delSp modSp">
        <pc:chgData name="Celsa Almeida" userId="S::c.almeida@acg.edu::70ab656f-2fd3-4e06-bfa0-8ccdfa7e4d22" providerId="AD" clId="Web-{41785CDB-62FA-43D3-8693-1A92E75D9192}" dt="2023-07-16T16:02:42.273" v="73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41785CDB-62FA-43D3-8693-1A92E75D9192}" dt="2023-07-16T15:59:20.391" v="37" actId="1076"/>
          <ac:spMkLst>
            <pc:docMk/>
            <pc:sldMk cId="1738561688" sldId="261"/>
            <ac:spMk id="11" creationId="{D327A80B-DB3A-ED34-D90E-67B298AB9864}"/>
          </ac:spMkLst>
        </pc:spChg>
        <pc:spChg chg="mod topLvl">
          <ac:chgData name="Celsa Almeida" userId="S::c.almeida@acg.edu::70ab656f-2fd3-4e06-bfa0-8ccdfa7e4d22" providerId="AD" clId="Web-{41785CDB-62FA-43D3-8693-1A92E75D9192}" dt="2023-07-16T16:02:26.851" v="72" actId="20577"/>
          <ac:spMkLst>
            <pc:docMk/>
            <pc:sldMk cId="1738561688" sldId="261"/>
            <ac:spMk id="12" creationId="{704A0E70-E802-8457-7D93-10A4E5C83BCB}"/>
          </ac:spMkLst>
        </pc:spChg>
        <pc:spChg chg="mod">
          <ac:chgData name="Celsa Almeida" userId="S::c.almeida@acg.edu::70ab656f-2fd3-4e06-bfa0-8ccdfa7e4d22" providerId="AD" clId="Web-{41785CDB-62FA-43D3-8693-1A92E75D9192}" dt="2023-07-16T15:58:08.514" v="21" actId="1076"/>
          <ac:spMkLst>
            <pc:docMk/>
            <pc:sldMk cId="1738561688" sldId="261"/>
            <ac:spMk id="19" creationId="{8A748E5F-48A3-E6BF-0302-FB092F6E2B9E}"/>
          </ac:spMkLst>
        </pc:spChg>
        <pc:spChg chg="mod topLvl">
          <ac:chgData name="Celsa Almeida" userId="S::c.almeida@acg.edu::70ab656f-2fd3-4e06-bfa0-8ccdfa7e4d22" providerId="AD" clId="Web-{41785CDB-62FA-43D3-8693-1A92E75D9192}" dt="2023-07-16T16:00:37.347" v="49" actId="1076"/>
          <ac:spMkLst>
            <pc:docMk/>
            <pc:sldMk cId="1738561688" sldId="261"/>
            <ac:spMk id="28" creationId="{27A53179-FCDC-D2D0-8340-4C481F426FB5}"/>
          </ac:spMkLst>
        </pc:spChg>
        <pc:spChg chg="mod topLvl">
          <ac:chgData name="Celsa Almeida" userId="S::c.almeida@acg.edu::70ab656f-2fd3-4e06-bfa0-8ccdfa7e4d22" providerId="AD" clId="Web-{41785CDB-62FA-43D3-8693-1A92E75D9192}" dt="2023-07-16T16:00:37.363" v="50" actId="1076"/>
          <ac:spMkLst>
            <pc:docMk/>
            <pc:sldMk cId="1738561688" sldId="261"/>
            <ac:spMk id="29" creationId="{C5E9148D-0B92-D109-8F10-AE85777B0559}"/>
          </ac:spMkLst>
        </pc:spChg>
        <pc:spChg chg="mod topLvl">
          <ac:chgData name="Celsa Almeida" userId="S::c.almeida@acg.edu::70ab656f-2fd3-4e06-bfa0-8ccdfa7e4d22" providerId="AD" clId="Web-{41785CDB-62FA-43D3-8693-1A92E75D9192}" dt="2023-07-16T16:00:37.363" v="51" actId="1076"/>
          <ac:spMkLst>
            <pc:docMk/>
            <pc:sldMk cId="1738561688" sldId="261"/>
            <ac:spMk id="30" creationId="{3C04B369-B1F8-D799-1ECD-3EF24C59BAAA}"/>
          </ac:spMkLst>
        </pc:spChg>
        <pc:spChg chg="mod topLvl">
          <ac:chgData name="Celsa Almeida" userId="S::c.almeida@acg.edu::70ab656f-2fd3-4e06-bfa0-8ccdfa7e4d22" providerId="AD" clId="Web-{41785CDB-62FA-43D3-8693-1A92E75D9192}" dt="2023-07-16T16:00:37.379" v="52" actId="1076"/>
          <ac:spMkLst>
            <pc:docMk/>
            <pc:sldMk cId="1738561688" sldId="261"/>
            <ac:spMk id="31" creationId="{ECC772D4-8A51-914C-7B6A-EA178D260210}"/>
          </ac:spMkLst>
        </pc:spChg>
        <pc:spChg chg="mod topLvl">
          <ac:chgData name="Celsa Almeida" userId="S::c.almeida@acg.edu::70ab656f-2fd3-4e06-bfa0-8ccdfa7e4d22" providerId="AD" clId="Web-{41785CDB-62FA-43D3-8693-1A92E75D9192}" dt="2023-07-16T16:00:37.394" v="53" actId="1076"/>
          <ac:spMkLst>
            <pc:docMk/>
            <pc:sldMk cId="1738561688" sldId="261"/>
            <ac:spMk id="32" creationId="{E23F1243-79E3-8661-BF2C-C8AE03839953}"/>
          </ac:spMkLst>
        </pc:spChg>
        <pc:grpChg chg="add">
          <ac:chgData name="Celsa Almeida" userId="S::c.almeida@acg.edu::70ab656f-2fd3-4e06-bfa0-8ccdfa7e4d22" providerId="AD" clId="Web-{41785CDB-62FA-43D3-8693-1A92E75D9192}" dt="2023-07-16T16:02:42.273" v="73"/>
          <ac:grpSpMkLst>
            <pc:docMk/>
            <pc:sldMk cId="1738561688" sldId="261"/>
            <ac:grpSpMk id="15" creationId="{CF79D5DC-AD13-B0C3-CB46-363AC13412F3}"/>
          </ac:grpSpMkLst>
        </pc:grpChg>
        <pc:grpChg chg="mod">
          <ac:chgData name="Celsa Almeida" userId="S::c.almeida@acg.edu::70ab656f-2fd3-4e06-bfa0-8ccdfa7e4d22" providerId="AD" clId="Web-{41785CDB-62FA-43D3-8693-1A92E75D9192}" dt="2023-07-16T15:58:35.906" v="27" actId="14100"/>
          <ac:grpSpMkLst>
            <pc:docMk/>
            <pc:sldMk cId="1738561688" sldId="261"/>
            <ac:grpSpMk id="33" creationId="{EDD112BA-507E-A68D-B93E-87922DF3B907}"/>
          </ac:grpSpMkLst>
        </pc:grpChg>
        <pc:grpChg chg="del mod">
          <ac:chgData name="Celsa Almeida" userId="S::c.almeida@acg.edu::70ab656f-2fd3-4e06-bfa0-8ccdfa7e4d22" providerId="AD" clId="Web-{41785CDB-62FA-43D3-8693-1A92E75D9192}" dt="2023-07-16T16:00:26.097" v="47"/>
          <ac:grpSpMkLst>
            <pc:docMk/>
            <pc:sldMk cId="1738561688" sldId="261"/>
            <ac:grpSpMk id="34" creationId="{B87AD9FD-C4C0-F4D2-3806-1C35F26ABC09}"/>
          </ac:grpSpMkLst>
        </pc:grpChg>
        <pc:picChg chg="mod">
          <ac:chgData name="Celsa Almeida" userId="S::c.almeida@acg.edu::70ab656f-2fd3-4e06-bfa0-8ccdfa7e4d22" providerId="AD" clId="Web-{41785CDB-62FA-43D3-8693-1A92E75D9192}" dt="2023-07-16T15:58:08.530" v="22" actId="1076"/>
          <ac:picMkLst>
            <pc:docMk/>
            <pc:sldMk cId="1738561688" sldId="261"/>
            <ac:picMk id="4" creationId="{1E9E4AC1-F888-38F7-5FA7-3C4FC3913322}"/>
          </ac:picMkLst>
        </pc:picChg>
        <pc:picChg chg="mod topLvl">
          <ac:chgData name="Celsa Almeida" userId="S::c.almeida@acg.edu::70ab656f-2fd3-4e06-bfa0-8ccdfa7e4d22" providerId="AD" clId="Web-{41785CDB-62FA-43D3-8693-1A92E75D9192}" dt="2023-07-16T16:00:42.238" v="54" actId="14100"/>
          <ac:picMkLst>
            <pc:docMk/>
            <pc:sldMk cId="1738561688" sldId="261"/>
            <ac:picMk id="10" creationId="{AF7C98D5-85C8-A458-8899-219C9E05537F}"/>
          </ac:picMkLst>
        </pc:picChg>
        <pc:picChg chg="mod">
          <ac:chgData name="Celsa Almeida" userId="S::c.almeida@acg.edu::70ab656f-2fd3-4e06-bfa0-8ccdfa7e4d22" providerId="AD" clId="Web-{41785CDB-62FA-43D3-8693-1A92E75D9192}" dt="2023-07-16T15:58:08.545" v="23" actId="1076"/>
          <ac:picMkLst>
            <pc:docMk/>
            <pc:sldMk cId="1738561688" sldId="261"/>
            <ac:picMk id="13" creationId="{70C15BD5-630C-6F84-8C54-F00F9DBD93AD}"/>
          </ac:picMkLst>
        </pc:picChg>
        <pc:picChg chg="mod">
          <ac:chgData name="Celsa Almeida" userId="S::c.almeida@acg.edu::70ab656f-2fd3-4e06-bfa0-8ccdfa7e4d22" providerId="AD" clId="Web-{41785CDB-62FA-43D3-8693-1A92E75D9192}" dt="2023-07-16T15:58:08.561" v="24" actId="1076"/>
          <ac:picMkLst>
            <pc:docMk/>
            <pc:sldMk cId="1738561688" sldId="261"/>
            <ac:picMk id="14" creationId="{420CA6F1-521D-1A25-23A7-2EB29529ECFB}"/>
          </ac:picMkLst>
        </pc:picChg>
        <pc:picChg chg="mod">
          <ac:chgData name="Celsa Almeida" userId="S::c.almeida@acg.edu::70ab656f-2fd3-4e06-bfa0-8ccdfa7e4d22" providerId="AD" clId="Web-{41785CDB-62FA-43D3-8693-1A92E75D9192}" dt="2023-07-16T15:58:15.249" v="25" actId="1076"/>
          <ac:picMkLst>
            <pc:docMk/>
            <pc:sldMk cId="1738561688" sldId="261"/>
            <ac:picMk id="36" creationId="{15F5A822-482E-4C17-4FD5-193FEF25B2C7}"/>
          </ac:picMkLst>
        </pc:picChg>
      </pc:sldChg>
      <pc:sldChg chg="addSp modSp">
        <pc:chgData name="Celsa Almeida" userId="S::c.almeida@acg.edu::70ab656f-2fd3-4e06-bfa0-8ccdfa7e4d22" providerId="AD" clId="Web-{41785CDB-62FA-43D3-8693-1A92E75D9192}" dt="2023-07-16T16:52:21.403" v="409" actId="20577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41785CDB-62FA-43D3-8693-1A92E75D9192}" dt="2023-07-16T16:39:36.436" v="362" actId="14100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Celsa Almeida" userId="S::c.almeida@acg.edu::70ab656f-2fd3-4e06-bfa0-8ccdfa7e4d22" providerId="AD" clId="Web-{41785CDB-62FA-43D3-8693-1A92E75D9192}" dt="2023-07-16T16:52:21.403" v="409" actId="20577"/>
          <ac:spMkLst>
            <pc:docMk/>
            <pc:sldMk cId="1593920805" sldId="262"/>
            <ac:spMk id="9" creationId="{58239B51-6DAC-4FB7-944F-DB02DB8A1DB2}"/>
          </ac:spMkLst>
        </pc:spChg>
        <pc:spChg chg="mod">
          <ac:chgData name="Celsa Almeida" userId="S::c.almeida@acg.edu::70ab656f-2fd3-4e06-bfa0-8ccdfa7e4d22" providerId="AD" clId="Web-{41785CDB-62FA-43D3-8693-1A92E75D9192}" dt="2023-07-16T16:37:15.197" v="353" actId="14100"/>
          <ac:spMkLst>
            <pc:docMk/>
            <pc:sldMk cId="1593920805" sldId="262"/>
            <ac:spMk id="10" creationId="{7CE32A3A-587F-45B9-8FF3-A21B2574C395}"/>
          </ac:spMkLst>
        </pc:spChg>
        <pc:spChg chg="mod">
          <ac:chgData name="Celsa Almeida" userId="S::c.almeida@acg.edu::70ab656f-2fd3-4e06-bfa0-8ccdfa7e4d22" providerId="AD" clId="Web-{41785CDB-62FA-43D3-8693-1A92E75D9192}" dt="2023-07-16T16:41:45.675" v="384" actId="14100"/>
          <ac:spMkLst>
            <pc:docMk/>
            <pc:sldMk cId="1593920805" sldId="262"/>
            <ac:spMk id="11" creationId="{B3D2B65E-985D-4E98-BA0E-667C921458A8}"/>
          </ac:spMkLst>
        </pc:spChg>
        <pc:spChg chg="mod">
          <ac:chgData name="Celsa Almeida" userId="S::c.almeida@acg.edu::70ab656f-2fd3-4e06-bfa0-8ccdfa7e4d22" providerId="AD" clId="Web-{41785CDB-62FA-43D3-8693-1A92E75D9192}" dt="2023-07-16T16:43:58.664" v="406" actId="20577"/>
          <ac:spMkLst>
            <pc:docMk/>
            <pc:sldMk cId="1593920805" sldId="262"/>
            <ac:spMk id="14" creationId="{0B31B538-3722-3F2E-00CC-AFD924AF4D4E}"/>
          </ac:spMkLst>
        </pc:spChg>
        <pc:spChg chg="mod">
          <ac:chgData name="Celsa Almeida" userId="S::c.almeida@acg.edu::70ab656f-2fd3-4e06-bfa0-8ccdfa7e4d22" providerId="AD" clId="Web-{41785CDB-62FA-43D3-8693-1A92E75D9192}" dt="2023-07-16T16:36:58.650" v="350" actId="14100"/>
          <ac:spMkLst>
            <pc:docMk/>
            <pc:sldMk cId="1593920805" sldId="262"/>
            <ac:spMk id="30" creationId="{2E0BDEBF-6758-A2E2-46BB-00EEA6EF2F70}"/>
          </ac:spMkLst>
        </pc:spChg>
        <pc:picChg chg="mod">
          <ac:chgData name="Celsa Almeida" userId="S::c.almeida@acg.edu::70ab656f-2fd3-4e06-bfa0-8ccdfa7e4d22" providerId="AD" clId="Web-{41785CDB-62FA-43D3-8693-1A92E75D9192}" dt="2023-07-16T16:42:22.114" v="390" actId="1076"/>
          <ac:picMkLst>
            <pc:docMk/>
            <pc:sldMk cId="1593920805" sldId="262"/>
            <ac:picMk id="3" creationId="{3F7EAAC0-09DF-6157-6F29-DCD47A831C10}"/>
          </ac:picMkLst>
        </pc:picChg>
        <pc:picChg chg="mod">
          <ac:chgData name="Celsa Almeida" userId="S::c.almeida@acg.edu::70ab656f-2fd3-4e06-bfa0-8ccdfa7e4d22" providerId="AD" clId="Web-{41785CDB-62FA-43D3-8693-1A92E75D9192}" dt="2023-07-16T16:42:46.177" v="396" actId="1076"/>
          <ac:picMkLst>
            <pc:docMk/>
            <pc:sldMk cId="1593920805" sldId="262"/>
            <ac:picMk id="13" creationId="{3B1BF729-C9B8-07DD-268F-EEDAFCE58F2B}"/>
          </ac:picMkLst>
        </pc:picChg>
        <pc:picChg chg="mod">
          <ac:chgData name="Celsa Almeida" userId="S::c.almeida@acg.edu::70ab656f-2fd3-4e06-bfa0-8ccdfa7e4d22" providerId="AD" clId="Web-{41785CDB-62FA-43D3-8693-1A92E75D9192}" dt="2023-07-16T16:13:00.232" v="345" actId="1076"/>
          <ac:picMkLst>
            <pc:docMk/>
            <pc:sldMk cId="1593920805" sldId="262"/>
            <ac:picMk id="15" creationId="{4D92D683-AFFA-C706-BB5A-E419F48DBFF7}"/>
          </ac:picMkLst>
        </pc:picChg>
        <pc:picChg chg="mod">
          <ac:chgData name="Celsa Almeida" userId="S::c.almeida@acg.edu::70ab656f-2fd3-4e06-bfa0-8ccdfa7e4d22" providerId="AD" clId="Web-{41785CDB-62FA-43D3-8693-1A92E75D9192}" dt="2023-07-16T16:13:00.248" v="346" actId="1076"/>
          <ac:picMkLst>
            <pc:docMk/>
            <pc:sldMk cId="1593920805" sldId="262"/>
            <ac:picMk id="16" creationId="{E6ED6F45-386D-4E8C-9B39-0CBFADF9C6D0}"/>
          </ac:picMkLst>
        </pc:picChg>
        <pc:picChg chg="add mod">
          <ac:chgData name="Celsa Almeida" userId="S::c.almeida@acg.edu::70ab656f-2fd3-4e06-bfa0-8ccdfa7e4d22" providerId="AD" clId="Web-{41785CDB-62FA-43D3-8693-1A92E75D9192}" dt="2023-07-16T16:43:09.881" v="403" actId="14100"/>
          <ac:picMkLst>
            <pc:docMk/>
            <pc:sldMk cId="1593920805" sldId="262"/>
            <ac:picMk id="17" creationId="{9D05BD64-A6CF-0812-BD6E-FA8FEBA8211A}"/>
          </ac:picMkLst>
        </pc:picChg>
        <pc:picChg chg="mod">
          <ac:chgData name="Celsa Almeida" userId="S::c.almeida@acg.edu::70ab656f-2fd3-4e06-bfa0-8ccdfa7e4d22" providerId="AD" clId="Web-{41785CDB-62FA-43D3-8693-1A92E75D9192}" dt="2023-07-16T16:37:01.384" v="351" actId="1076"/>
          <ac:picMkLst>
            <pc:docMk/>
            <pc:sldMk cId="1593920805" sldId="262"/>
            <ac:picMk id="26" creationId="{1A88DB87-3538-FF42-1A00-1F45629EEB0E}"/>
          </ac:picMkLst>
        </pc:picChg>
        <pc:picChg chg="mod">
          <ac:chgData name="Celsa Almeida" userId="S::c.almeida@acg.edu::70ab656f-2fd3-4e06-bfa0-8ccdfa7e4d22" providerId="AD" clId="Web-{41785CDB-62FA-43D3-8693-1A92E75D9192}" dt="2023-07-16T16:37:03.213" v="352" actId="1076"/>
          <ac:picMkLst>
            <pc:docMk/>
            <pc:sldMk cId="1593920805" sldId="262"/>
            <ac:picMk id="28" creationId="{DFC70211-36FA-8CA0-E17C-4112E9CCCE51}"/>
          </ac:picMkLst>
        </pc:picChg>
      </pc:sldChg>
      <pc:sldChg chg="modSp">
        <pc:chgData name="Celsa Almeida" userId="S::c.almeida@acg.edu::70ab656f-2fd3-4e06-bfa0-8ccdfa7e4d22" providerId="AD" clId="Web-{41785CDB-62FA-43D3-8693-1A92E75D9192}" dt="2023-07-16T16:11:03.869" v="336" actId="20577"/>
        <pc:sldMkLst>
          <pc:docMk/>
          <pc:sldMk cId="920173932" sldId="275"/>
        </pc:sldMkLst>
        <pc:spChg chg="mod">
          <ac:chgData name="Celsa Almeida" userId="S::c.almeida@acg.edu::70ab656f-2fd3-4e06-bfa0-8ccdfa7e4d22" providerId="AD" clId="Web-{41785CDB-62FA-43D3-8693-1A92E75D9192}" dt="2023-07-16T16:11:03.869" v="336" actId="20577"/>
          <ac:spMkLst>
            <pc:docMk/>
            <pc:sldMk cId="920173932" sldId="275"/>
            <ac:spMk id="4" creationId="{29FE6418-D4A2-F9C6-A0DF-9B072E39EA06}"/>
          </ac:spMkLst>
        </pc:spChg>
      </pc:sldChg>
      <pc:sldChg chg="addSp modSp">
        <pc:chgData name="Celsa Almeida" userId="S::c.almeida@acg.edu::70ab656f-2fd3-4e06-bfa0-8ccdfa7e4d22" providerId="AD" clId="Web-{41785CDB-62FA-43D3-8693-1A92E75D9192}" dt="2023-07-16T15:56:38.339" v="14" actId="1076"/>
        <pc:sldMkLst>
          <pc:docMk/>
          <pc:sldMk cId="3913049812" sldId="280"/>
        </pc:sldMkLst>
        <pc:picChg chg="add mod modCrop">
          <ac:chgData name="Celsa Almeida" userId="S::c.almeida@acg.edu::70ab656f-2fd3-4e06-bfa0-8ccdfa7e4d22" providerId="AD" clId="Web-{41785CDB-62FA-43D3-8693-1A92E75D9192}" dt="2023-07-16T15:56:38.339" v="14" actId="1076"/>
          <ac:picMkLst>
            <pc:docMk/>
            <pc:sldMk cId="3913049812" sldId="280"/>
            <ac:picMk id="6" creationId="{B24060C4-51C6-13E6-7455-849437D4DAD9}"/>
          </ac:picMkLst>
        </pc:picChg>
        <pc:picChg chg="mod modCrop">
          <ac:chgData name="Celsa Almeida" userId="S::c.almeida@acg.edu::70ab656f-2fd3-4e06-bfa0-8ccdfa7e4d22" providerId="AD" clId="Web-{41785CDB-62FA-43D3-8693-1A92E75D9192}" dt="2023-07-16T15:56:24.620" v="11"/>
          <ac:picMkLst>
            <pc:docMk/>
            <pc:sldMk cId="3913049812" sldId="280"/>
            <ac:picMk id="16" creationId="{02F6CDA8-9969-DB73-5264-A77FE0999A12}"/>
          </ac:picMkLst>
        </pc:picChg>
      </pc:sldChg>
      <pc:sldChg chg="addSp modSp">
        <pc:chgData name="Celsa Almeida" userId="S::c.almeida@acg.edu::70ab656f-2fd3-4e06-bfa0-8ccdfa7e4d22" providerId="AD" clId="Web-{41785CDB-62FA-43D3-8693-1A92E75D9192}" dt="2023-07-16T16:38:44.450" v="361" actId="1076"/>
        <pc:sldMkLst>
          <pc:docMk/>
          <pc:sldMk cId="3992183724" sldId="284"/>
        </pc:sldMkLst>
        <pc:spChg chg="mod">
          <ac:chgData name="Celsa Almeida" userId="S::c.almeida@acg.edu::70ab656f-2fd3-4e06-bfa0-8ccdfa7e4d22" providerId="AD" clId="Web-{41785CDB-62FA-43D3-8693-1A92E75D9192}" dt="2023-07-16T16:38:02.621" v="355" actId="14100"/>
          <ac:spMkLst>
            <pc:docMk/>
            <pc:sldMk cId="3992183724" sldId="284"/>
            <ac:spMk id="4" creationId="{07413BE5-8CCE-A637-63B1-A4CD9228419B}"/>
          </ac:spMkLst>
        </pc:spChg>
        <pc:spChg chg="add mod">
          <ac:chgData name="Celsa Almeida" userId="S::c.almeida@acg.edu::70ab656f-2fd3-4e06-bfa0-8ccdfa7e4d22" providerId="AD" clId="Web-{41785CDB-62FA-43D3-8693-1A92E75D9192}" dt="2023-07-16T16:38:44.450" v="361" actId="1076"/>
          <ac:spMkLst>
            <pc:docMk/>
            <pc:sldMk cId="3992183724" sldId="284"/>
            <ac:spMk id="13" creationId="{3261233E-5574-4FF8-D87F-EB70C0A80B0F}"/>
          </ac:spMkLst>
        </pc:spChg>
      </pc:sldChg>
    </pc:docChg>
  </pc:docChgLst>
  <pc:docChgLst>
    <pc:chgData name="Celsa Almeida" userId="S::c.almeida@acg.edu::70ab656f-2fd3-4e06-bfa0-8ccdfa7e4d22" providerId="AD" clId="Web-{636FE9D7-4FAC-49C5-BA6E-82B8DE2CFEED}"/>
    <pc:docChg chg="modSld">
      <pc:chgData name="Celsa Almeida" userId="S::c.almeida@acg.edu::70ab656f-2fd3-4e06-bfa0-8ccdfa7e4d22" providerId="AD" clId="Web-{636FE9D7-4FAC-49C5-BA6E-82B8DE2CFEED}" dt="2023-07-16T14:56:58.751" v="579" actId="14100"/>
      <pc:docMkLst>
        <pc:docMk/>
      </pc:docMkLst>
      <pc:sldChg chg="addSp delSp modSp">
        <pc:chgData name="Celsa Almeida" userId="S::c.almeida@acg.edu::70ab656f-2fd3-4e06-bfa0-8ccdfa7e4d22" providerId="AD" clId="Web-{636FE9D7-4FAC-49C5-BA6E-82B8DE2CFEED}" dt="2023-07-16T14:56:58.751" v="579" actId="14100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636FE9D7-4FAC-49C5-BA6E-82B8DE2CFEED}" dt="2023-07-16T14:43:12.631" v="554" actId="20577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Celsa Almeida" userId="S::c.almeida@acg.edu::70ab656f-2fd3-4e06-bfa0-8ccdfa7e4d22" providerId="AD" clId="Web-{636FE9D7-4FAC-49C5-BA6E-82B8DE2CFEED}" dt="2023-07-16T14:14:14.354" v="133" actId="1076"/>
          <ac:spMkLst>
            <pc:docMk/>
            <pc:sldMk cId="1738561688" sldId="261"/>
            <ac:spMk id="5" creationId="{AF86624C-064C-4D4F-B613-C815EDD797BC}"/>
          </ac:spMkLst>
        </pc:spChg>
        <pc:spChg chg="mod">
          <ac:chgData name="Celsa Almeida" userId="S::c.almeida@acg.edu::70ab656f-2fd3-4e06-bfa0-8ccdfa7e4d22" providerId="AD" clId="Web-{636FE9D7-4FAC-49C5-BA6E-82B8DE2CFEED}" dt="2023-07-16T14:43:34.272" v="560" actId="20577"/>
          <ac:spMkLst>
            <pc:docMk/>
            <pc:sldMk cId="1738561688" sldId="261"/>
            <ac:spMk id="6" creationId="{FF27C6CE-351E-4F5B-A389-E4B6542A6784}"/>
          </ac:spMkLst>
        </pc:spChg>
        <pc:spChg chg="mod">
          <ac:chgData name="Celsa Almeida" userId="S::c.almeida@acg.edu::70ab656f-2fd3-4e06-bfa0-8ccdfa7e4d22" providerId="AD" clId="Web-{636FE9D7-4FAC-49C5-BA6E-82B8DE2CFEED}" dt="2023-07-16T14:42:35.441" v="551" actId="1076"/>
          <ac:spMkLst>
            <pc:docMk/>
            <pc:sldMk cId="1738561688" sldId="261"/>
            <ac:spMk id="7" creationId="{009BC5DA-EF42-4CF4-AF0E-A65F3AC8C654}"/>
          </ac:spMkLst>
        </pc:spChg>
        <pc:spChg chg="add mod">
          <ac:chgData name="Celsa Almeida" userId="S::c.almeida@acg.edu::70ab656f-2fd3-4e06-bfa0-8ccdfa7e4d22" providerId="AD" clId="Web-{636FE9D7-4FAC-49C5-BA6E-82B8DE2CFEED}" dt="2023-07-16T14:53:21.630" v="566" actId="20577"/>
          <ac:spMkLst>
            <pc:docMk/>
            <pc:sldMk cId="1738561688" sldId="261"/>
            <ac:spMk id="8" creationId="{521D0538-1295-38EE-9086-BD5E38E48D2D}"/>
          </ac:spMkLst>
        </pc:spChg>
        <pc:spChg chg="add mod">
          <ac:chgData name="Celsa Almeida" userId="S::c.almeida@acg.edu::70ab656f-2fd3-4e06-bfa0-8ccdfa7e4d22" providerId="AD" clId="Web-{636FE9D7-4FAC-49C5-BA6E-82B8DE2CFEED}" dt="2023-07-16T14:37:52.176" v="477" actId="1076"/>
          <ac:spMkLst>
            <pc:docMk/>
            <pc:sldMk cId="1738561688" sldId="261"/>
            <ac:spMk id="11" creationId="{D327A80B-DB3A-ED34-D90E-67B298AB9864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12.744" v="364" actId="20577"/>
          <ac:spMkLst>
            <pc:docMk/>
            <pc:sldMk cId="1738561688" sldId="261"/>
            <ac:spMk id="12" creationId="{704A0E70-E802-8457-7D93-10A4E5C83BCB}"/>
          </ac:spMkLst>
        </pc:spChg>
        <pc:spChg chg="mod">
          <ac:chgData name="Celsa Almeida" userId="S::c.almeida@acg.edu::70ab656f-2fd3-4e06-bfa0-8ccdfa7e4d22" providerId="AD" clId="Web-{636FE9D7-4FAC-49C5-BA6E-82B8DE2CFEED}" dt="2023-07-16T14:56:54.485" v="578" actId="1076"/>
          <ac:spMkLst>
            <pc:docMk/>
            <pc:sldMk cId="1738561688" sldId="261"/>
            <ac:spMk id="19" creationId="{8A748E5F-48A3-E6BF-0302-FB092F6E2B9E}"/>
          </ac:spMkLst>
        </pc:spChg>
        <pc:spChg chg="add mod">
          <ac:chgData name="Celsa Almeida" userId="S::c.almeida@acg.edu::70ab656f-2fd3-4e06-bfa0-8ccdfa7e4d22" providerId="AD" clId="Web-{636FE9D7-4FAC-49C5-BA6E-82B8DE2CFEED}" dt="2023-07-16T14:30:14.715" v="374" actId="1076"/>
          <ac:spMkLst>
            <pc:docMk/>
            <pc:sldMk cId="1738561688" sldId="261"/>
            <ac:spMk id="23" creationId="{90AA4692-7D16-B011-D7BE-250E55263818}"/>
          </ac:spMkLst>
        </pc:spChg>
        <pc:spChg chg="add mod">
          <ac:chgData name="Celsa Almeida" userId="S::c.almeida@acg.edu::70ab656f-2fd3-4e06-bfa0-8ccdfa7e4d22" providerId="AD" clId="Web-{636FE9D7-4FAC-49C5-BA6E-82B8DE2CFEED}" dt="2023-07-16T14:30:10.121" v="373" actId="1076"/>
          <ac:spMkLst>
            <pc:docMk/>
            <pc:sldMk cId="1738561688" sldId="261"/>
            <ac:spMk id="24" creationId="{76DC41CF-ABE5-704C-7D77-A37CF1A59ACE}"/>
          </ac:spMkLst>
        </pc:spChg>
        <pc:spChg chg="add mod">
          <ac:chgData name="Celsa Almeida" userId="S::c.almeida@acg.edu::70ab656f-2fd3-4e06-bfa0-8ccdfa7e4d22" providerId="AD" clId="Web-{636FE9D7-4FAC-49C5-BA6E-82B8DE2CFEED}" dt="2023-07-16T14:30:06.684" v="372" actId="1076"/>
          <ac:spMkLst>
            <pc:docMk/>
            <pc:sldMk cId="1738561688" sldId="261"/>
            <ac:spMk id="25" creationId="{7D3AB669-B45C-2797-7C91-9659E3B3401C}"/>
          </ac:spMkLst>
        </pc:spChg>
        <pc:spChg chg="add mod">
          <ac:chgData name="Celsa Almeida" userId="S::c.almeida@acg.edu::70ab656f-2fd3-4e06-bfa0-8ccdfa7e4d22" providerId="AD" clId="Web-{636FE9D7-4FAC-49C5-BA6E-82B8DE2CFEED}" dt="2023-07-16T14:30:02.684" v="371" actId="1076"/>
          <ac:spMkLst>
            <pc:docMk/>
            <pc:sldMk cId="1738561688" sldId="261"/>
            <ac:spMk id="26" creationId="{457FC29C-A059-10F5-8E8E-54FC491BF8FD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56.418" v="370" actId="1076"/>
          <ac:spMkLst>
            <pc:docMk/>
            <pc:sldMk cId="1738561688" sldId="261"/>
            <ac:spMk id="27" creationId="{18035249-8131-D01D-E73A-851F1BFAF977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49.480" v="369" actId="1076"/>
          <ac:spMkLst>
            <pc:docMk/>
            <pc:sldMk cId="1738561688" sldId="261"/>
            <ac:spMk id="28" creationId="{27A53179-FCDC-D2D0-8340-4C481F426FB5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42.948" v="368" actId="1076"/>
          <ac:spMkLst>
            <pc:docMk/>
            <pc:sldMk cId="1738561688" sldId="261"/>
            <ac:spMk id="29" creationId="{C5E9148D-0B92-D109-8F10-AE85777B0559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37.776" v="367" actId="1076"/>
          <ac:spMkLst>
            <pc:docMk/>
            <pc:sldMk cId="1738561688" sldId="261"/>
            <ac:spMk id="30" creationId="{3C04B369-B1F8-D799-1ECD-3EF24C59BAAA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32.338" v="366" actId="1076"/>
          <ac:spMkLst>
            <pc:docMk/>
            <pc:sldMk cId="1738561688" sldId="261"/>
            <ac:spMk id="31" creationId="{ECC772D4-8A51-914C-7B6A-EA178D260210}"/>
          </ac:spMkLst>
        </pc:spChg>
        <pc:spChg chg="add mod">
          <ac:chgData name="Celsa Almeida" userId="S::c.almeida@acg.edu::70ab656f-2fd3-4e06-bfa0-8ccdfa7e4d22" providerId="AD" clId="Web-{636FE9D7-4FAC-49C5-BA6E-82B8DE2CFEED}" dt="2023-07-16T14:29:22.557" v="365" actId="1076"/>
          <ac:spMkLst>
            <pc:docMk/>
            <pc:sldMk cId="1738561688" sldId="261"/>
            <ac:spMk id="32" creationId="{E23F1243-79E3-8661-BF2C-C8AE03839953}"/>
          </ac:spMkLst>
        </pc:spChg>
        <pc:grpChg chg="add mod">
          <ac:chgData name="Celsa Almeida" userId="S::c.almeida@acg.edu::70ab656f-2fd3-4e06-bfa0-8ccdfa7e4d22" providerId="AD" clId="Web-{636FE9D7-4FAC-49C5-BA6E-82B8DE2CFEED}" dt="2023-07-16T14:37:52.207" v="478" actId="1076"/>
          <ac:grpSpMkLst>
            <pc:docMk/>
            <pc:sldMk cId="1738561688" sldId="261"/>
            <ac:grpSpMk id="33" creationId="{EDD112BA-507E-A68D-B93E-87922DF3B907}"/>
          </ac:grpSpMkLst>
        </pc:grpChg>
        <pc:grpChg chg="add mod">
          <ac:chgData name="Celsa Almeida" userId="S::c.almeida@acg.edu::70ab656f-2fd3-4e06-bfa0-8ccdfa7e4d22" providerId="AD" clId="Web-{636FE9D7-4FAC-49C5-BA6E-82B8DE2CFEED}" dt="2023-07-16T14:37:52.239" v="479" actId="1076"/>
          <ac:grpSpMkLst>
            <pc:docMk/>
            <pc:sldMk cId="1738561688" sldId="261"/>
            <ac:grpSpMk id="34" creationId="{B87AD9FD-C4C0-F4D2-3806-1C35F26ABC09}"/>
          </ac:grpSpMkLst>
        </pc:grpChg>
        <pc:graphicFrameChg chg="add del mod modGraphic">
          <ac:chgData name="Celsa Almeida" userId="S::c.almeida@acg.edu::70ab656f-2fd3-4e06-bfa0-8ccdfa7e4d22" providerId="AD" clId="Web-{636FE9D7-4FAC-49C5-BA6E-82B8DE2CFEED}" dt="2023-07-16T14:24:07.728" v="328"/>
          <ac:graphicFrameMkLst>
            <pc:docMk/>
            <pc:sldMk cId="1738561688" sldId="261"/>
            <ac:graphicFrameMk id="13" creationId="{9B045C5D-BBE0-2E55-AD0A-DAA0D5087CEA}"/>
          </ac:graphicFrameMkLst>
        </pc:graphicFrameChg>
        <pc:picChg chg="mod">
          <ac:chgData name="Celsa Almeida" userId="S::c.almeida@acg.edu::70ab656f-2fd3-4e06-bfa0-8ccdfa7e4d22" providerId="AD" clId="Web-{636FE9D7-4FAC-49C5-BA6E-82B8DE2CFEED}" dt="2023-07-16T14:56:50.250" v="575" actId="1076"/>
          <ac:picMkLst>
            <pc:docMk/>
            <pc:sldMk cId="1738561688" sldId="261"/>
            <ac:picMk id="4" creationId="{1E9E4AC1-F888-38F7-5FA7-3C4FC3913322}"/>
          </ac:picMkLst>
        </pc:picChg>
        <pc:picChg chg="add del mod">
          <ac:chgData name="Celsa Almeida" userId="S::c.almeida@acg.edu::70ab656f-2fd3-4e06-bfa0-8ccdfa7e4d22" providerId="AD" clId="Web-{636FE9D7-4FAC-49C5-BA6E-82B8DE2CFEED}" dt="2023-07-16T14:19:53.528" v="242"/>
          <ac:picMkLst>
            <pc:docMk/>
            <pc:sldMk cId="1738561688" sldId="261"/>
            <ac:picMk id="4" creationId="{791F71D5-921F-7ACB-87F1-9B4A70B05EFF}"/>
          </ac:picMkLst>
        </pc:picChg>
        <pc:picChg chg="add mod">
          <ac:chgData name="Celsa Almeida" userId="S::c.almeida@acg.edu::70ab656f-2fd3-4e06-bfa0-8ccdfa7e4d22" providerId="AD" clId="Web-{636FE9D7-4FAC-49C5-BA6E-82B8DE2CFEED}" dt="2023-07-16T14:21:25.970" v="262" actId="14100"/>
          <ac:picMkLst>
            <pc:docMk/>
            <pc:sldMk cId="1738561688" sldId="261"/>
            <ac:picMk id="9" creationId="{8884513F-7008-17E1-3393-9E17F4B19A8E}"/>
          </ac:picMkLst>
        </pc:picChg>
        <pc:picChg chg="add mod">
          <ac:chgData name="Celsa Almeida" userId="S::c.almeida@acg.edu::70ab656f-2fd3-4e06-bfa0-8ccdfa7e4d22" providerId="AD" clId="Web-{636FE9D7-4FAC-49C5-BA6E-82B8DE2CFEED}" dt="2023-07-16T14:18:12.788" v="223" actId="1076"/>
          <ac:picMkLst>
            <pc:docMk/>
            <pc:sldMk cId="1738561688" sldId="261"/>
            <ac:picMk id="10" creationId="{AF7C98D5-85C8-A458-8899-219C9E05537F}"/>
          </ac:picMkLst>
        </pc:picChg>
        <pc:picChg chg="mod">
          <ac:chgData name="Celsa Almeida" userId="S::c.almeida@acg.edu::70ab656f-2fd3-4e06-bfa0-8ccdfa7e4d22" providerId="AD" clId="Web-{636FE9D7-4FAC-49C5-BA6E-82B8DE2CFEED}" dt="2023-07-16T14:56:50.266" v="576" actId="1076"/>
          <ac:picMkLst>
            <pc:docMk/>
            <pc:sldMk cId="1738561688" sldId="261"/>
            <ac:picMk id="13" creationId="{70C15BD5-630C-6F84-8C54-F00F9DBD93AD}"/>
          </ac:picMkLst>
        </pc:picChg>
        <pc:picChg chg="mod">
          <ac:chgData name="Celsa Almeida" userId="S::c.almeida@acg.edu::70ab656f-2fd3-4e06-bfa0-8ccdfa7e4d22" providerId="AD" clId="Web-{636FE9D7-4FAC-49C5-BA6E-82B8DE2CFEED}" dt="2023-07-16T14:56:50.281" v="577" actId="1076"/>
          <ac:picMkLst>
            <pc:docMk/>
            <pc:sldMk cId="1738561688" sldId="261"/>
            <ac:picMk id="14" creationId="{420CA6F1-521D-1A25-23A7-2EB29529ECFB}"/>
          </ac:picMkLst>
        </pc:picChg>
        <pc:picChg chg="add mod">
          <ac:chgData name="Celsa Almeida" userId="S::c.almeida@acg.edu::70ab656f-2fd3-4e06-bfa0-8ccdfa7e4d22" providerId="AD" clId="Web-{636FE9D7-4FAC-49C5-BA6E-82B8DE2CFEED}" dt="2023-07-16T14:37:52.254" v="480" actId="1076"/>
          <ac:picMkLst>
            <pc:docMk/>
            <pc:sldMk cId="1738561688" sldId="261"/>
            <ac:picMk id="36" creationId="{15F5A822-482E-4C17-4FD5-193FEF25B2C7}"/>
          </ac:picMkLst>
        </pc:picChg>
        <pc:picChg chg="mod">
          <ac:chgData name="Celsa Almeida" userId="S::c.almeida@acg.edu::70ab656f-2fd3-4e06-bfa0-8ccdfa7e4d22" providerId="AD" clId="Web-{636FE9D7-4FAC-49C5-BA6E-82B8DE2CFEED}" dt="2023-07-16T14:56:58.751" v="579" actId="14100"/>
          <ac:picMkLst>
            <pc:docMk/>
            <pc:sldMk cId="1738561688" sldId="261"/>
            <ac:picMk id="69" creationId="{26DA75F1-4499-46E3-8E93-C380B7C6E99F}"/>
          </ac:picMkLst>
        </pc:picChg>
        <pc:cxnChg chg="add del mod">
          <ac:chgData name="Celsa Almeida" userId="S::c.almeida@acg.edu::70ab656f-2fd3-4e06-bfa0-8ccdfa7e4d22" providerId="AD" clId="Web-{636FE9D7-4FAC-49C5-BA6E-82B8DE2CFEED}" dt="2023-07-16T14:24:31.636" v="331"/>
          <ac:cxnSpMkLst>
            <pc:docMk/>
            <pc:sldMk cId="1738561688" sldId="261"/>
            <ac:cxnSpMk id="21" creationId="{9599003E-D27C-096C-A8E9-DDD60BB10429}"/>
          </ac:cxnSpMkLst>
        </pc:cxnChg>
        <pc:cxnChg chg="add del mod">
          <ac:chgData name="Celsa Almeida" userId="S::c.almeida@acg.edu::70ab656f-2fd3-4e06-bfa0-8ccdfa7e4d22" providerId="AD" clId="Web-{636FE9D7-4FAC-49C5-BA6E-82B8DE2CFEED}" dt="2023-07-16T14:24:47.605" v="335"/>
          <ac:cxnSpMkLst>
            <pc:docMk/>
            <pc:sldMk cId="1738561688" sldId="261"/>
            <ac:cxnSpMk id="22" creationId="{40923359-86F2-930D-B649-3C0218276400}"/>
          </ac:cxnSpMkLst>
        </pc:cxnChg>
      </pc:sldChg>
      <pc:sldChg chg="addSp delSp modSp">
        <pc:chgData name="Celsa Almeida" userId="S::c.almeida@acg.edu::70ab656f-2fd3-4e06-bfa0-8ccdfa7e4d22" providerId="AD" clId="Web-{636FE9D7-4FAC-49C5-BA6E-82B8DE2CFEED}" dt="2023-07-16T14:12:57.210" v="130" actId="1076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636FE9D7-4FAC-49C5-BA6E-82B8DE2CFEED}" dt="2023-07-16T14:12:57.210" v="130" actId="1076"/>
          <ac:spMkLst>
            <pc:docMk/>
            <pc:sldMk cId="1593920805" sldId="262"/>
            <ac:spMk id="10" creationId="{7CE32A3A-587F-45B9-8FF3-A21B2574C395}"/>
          </ac:spMkLst>
        </pc:spChg>
        <pc:spChg chg="mod">
          <ac:chgData name="Celsa Almeida" userId="S::c.almeida@acg.edu::70ab656f-2fd3-4e06-bfa0-8ccdfa7e4d22" providerId="AD" clId="Web-{636FE9D7-4FAC-49C5-BA6E-82B8DE2CFEED}" dt="2023-07-16T14:09:04.104" v="15" actId="14100"/>
          <ac:spMkLst>
            <pc:docMk/>
            <pc:sldMk cId="1593920805" sldId="262"/>
            <ac:spMk id="11" creationId="{B3D2B65E-985D-4E98-BA0E-667C921458A8}"/>
          </ac:spMkLst>
        </pc:spChg>
        <pc:spChg chg="add mod">
          <ac:chgData name="Celsa Almeida" userId="S::c.almeida@acg.edu::70ab656f-2fd3-4e06-bfa0-8ccdfa7e4d22" providerId="AD" clId="Web-{636FE9D7-4FAC-49C5-BA6E-82B8DE2CFEED}" dt="2023-07-16T14:12:40.975" v="121" actId="20577"/>
          <ac:spMkLst>
            <pc:docMk/>
            <pc:sldMk cId="1593920805" sldId="262"/>
            <ac:spMk id="14" creationId="{0B31B538-3722-3F2E-00CC-AFD924AF4D4E}"/>
          </ac:spMkLst>
        </pc:spChg>
        <pc:spChg chg="del">
          <ac:chgData name="Celsa Almeida" userId="S::c.almeida@acg.edu::70ab656f-2fd3-4e06-bfa0-8ccdfa7e4d22" providerId="AD" clId="Web-{636FE9D7-4FAC-49C5-BA6E-82B8DE2CFEED}" dt="2023-07-16T14:09:40.294" v="22"/>
          <ac:spMkLst>
            <pc:docMk/>
            <pc:sldMk cId="1593920805" sldId="262"/>
            <ac:spMk id="29" creationId="{C99E56BA-E3D5-B8F7-C290-76AD3F24AA64}"/>
          </ac:spMkLst>
        </pc:spChg>
        <pc:picChg chg="add mod">
          <ac:chgData name="Celsa Almeida" userId="S::c.almeida@acg.edu::70ab656f-2fd3-4e06-bfa0-8ccdfa7e4d22" providerId="AD" clId="Web-{636FE9D7-4FAC-49C5-BA6E-82B8DE2CFEED}" dt="2023-07-16T14:09:11.464" v="16" actId="1076"/>
          <ac:picMkLst>
            <pc:docMk/>
            <pc:sldMk cId="1593920805" sldId="262"/>
            <ac:picMk id="3" creationId="{3F7EAAC0-09DF-6157-6F29-DCD47A831C10}"/>
          </ac:picMkLst>
        </pc:picChg>
        <pc:picChg chg="add mod">
          <ac:chgData name="Celsa Almeida" userId="S::c.almeida@acg.edu::70ab656f-2fd3-4e06-bfa0-8ccdfa7e4d22" providerId="AD" clId="Web-{636FE9D7-4FAC-49C5-BA6E-82B8DE2CFEED}" dt="2023-07-16T14:07:36.944" v="7" actId="1076"/>
          <ac:picMkLst>
            <pc:docMk/>
            <pc:sldMk cId="1593920805" sldId="262"/>
            <ac:picMk id="13" creationId="{3B1BF729-C9B8-07DD-268F-EEDAFCE58F2B}"/>
          </ac:picMkLst>
        </pc:picChg>
      </pc:sldChg>
    </pc:docChg>
  </pc:docChgLst>
  <pc:docChgLst>
    <pc:chgData name="Celsa Almeida" userId="S::c.almeida@acg.edu::70ab656f-2fd3-4e06-bfa0-8ccdfa7e4d22" providerId="AD" clId="Web-{70E9F967-28EA-4DE1-B362-D08114F4F5C9}"/>
    <pc:docChg chg="modSld">
      <pc:chgData name="Celsa Almeida" userId="S::c.almeida@acg.edu::70ab656f-2fd3-4e06-bfa0-8ccdfa7e4d22" providerId="AD" clId="Web-{70E9F967-28EA-4DE1-B362-D08114F4F5C9}" dt="2023-07-16T14:52:18.755" v="8"/>
      <pc:docMkLst>
        <pc:docMk/>
      </pc:docMkLst>
      <pc:sldChg chg="addSp delSp modSp">
        <pc:chgData name="Celsa Almeida" userId="S::c.almeida@acg.edu::70ab656f-2fd3-4e06-bfa0-8ccdfa7e4d22" providerId="AD" clId="Web-{70E9F967-28EA-4DE1-B362-D08114F4F5C9}" dt="2023-07-16T14:52:18.755" v="8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70E9F967-28EA-4DE1-B362-D08114F4F5C9}" dt="2023-07-16T14:48:19.832" v="4" actId="1076"/>
          <ac:spMkLst>
            <pc:docMk/>
            <pc:sldMk cId="1738561688" sldId="261"/>
            <ac:spMk id="19" creationId="{8A748E5F-48A3-E6BF-0302-FB092F6E2B9E}"/>
          </ac:spMkLst>
        </pc:spChg>
        <pc:spChg chg="del">
          <ac:chgData name="Celsa Almeida" userId="S::c.almeida@acg.edu::70ab656f-2fd3-4e06-bfa0-8ccdfa7e4d22" providerId="AD" clId="Web-{70E9F967-28EA-4DE1-B362-D08114F4F5C9}" dt="2023-07-16T14:47:47.876" v="1"/>
          <ac:spMkLst>
            <pc:docMk/>
            <pc:sldMk cId="1738561688" sldId="261"/>
            <ac:spMk id="20" creationId="{E41B9D22-DFF7-F9FF-EE26-EA710FFC0F05}"/>
          </ac:spMkLst>
        </pc:spChg>
        <pc:picChg chg="add mod">
          <ac:chgData name="Celsa Almeida" userId="S::c.almeida@acg.edu::70ab656f-2fd3-4e06-bfa0-8ccdfa7e4d22" providerId="AD" clId="Web-{70E9F967-28EA-4DE1-B362-D08114F4F5C9}" dt="2023-07-16T14:48:23.488" v="5" actId="1076"/>
          <ac:picMkLst>
            <pc:docMk/>
            <pc:sldMk cId="1738561688" sldId="261"/>
            <ac:picMk id="4" creationId="{1E9E4AC1-F888-38F7-5FA7-3C4FC3913322}"/>
          </ac:picMkLst>
        </pc:picChg>
        <pc:picChg chg="add mod">
          <ac:chgData name="Celsa Almeida" userId="S::c.almeida@acg.edu::70ab656f-2fd3-4e06-bfa0-8ccdfa7e4d22" providerId="AD" clId="Web-{70E9F967-28EA-4DE1-B362-D08114F4F5C9}" dt="2023-07-16T14:50:36.591" v="7" actId="1076"/>
          <ac:picMkLst>
            <pc:docMk/>
            <pc:sldMk cId="1738561688" sldId="261"/>
            <ac:picMk id="13" creationId="{70C15BD5-630C-6F84-8C54-F00F9DBD93AD}"/>
          </ac:picMkLst>
        </pc:picChg>
        <pc:picChg chg="add mod">
          <ac:chgData name="Celsa Almeida" userId="S::c.almeida@acg.edu::70ab656f-2fd3-4e06-bfa0-8ccdfa7e4d22" providerId="AD" clId="Web-{70E9F967-28EA-4DE1-B362-D08114F4F5C9}" dt="2023-07-16T14:52:18.755" v="8"/>
          <ac:picMkLst>
            <pc:docMk/>
            <pc:sldMk cId="1738561688" sldId="261"/>
            <ac:picMk id="14" creationId="{420CA6F1-521D-1A25-23A7-2EB29529ECFB}"/>
          </ac:picMkLst>
        </pc:picChg>
        <pc:picChg chg="mod">
          <ac:chgData name="Celsa Almeida" userId="S::c.almeida@acg.edu::70ab656f-2fd3-4e06-bfa0-8ccdfa7e4d22" providerId="AD" clId="Web-{70E9F967-28EA-4DE1-B362-D08114F4F5C9}" dt="2023-07-16T14:48:12.722" v="3" actId="14100"/>
          <ac:picMkLst>
            <pc:docMk/>
            <pc:sldMk cId="1738561688" sldId="261"/>
            <ac:picMk id="69" creationId="{26DA75F1-4499-46E3-8E93-C380B7C6E99F}"/>
          </ac:picMkLst>
        </pc:picChg>
      </pc:sldChg>
    </pc:docChg>
  </pc:docChgLst>
  <pc:docChgLst>
    <pc:chgData name="Alkiviadis Kariotis" userId="S::alkiviadis.kariotis@acg.edu::108c406c-5fac-4073-855b-6df143893c30" providerId="AD" clId="Web-{5FB3058B-91D1-4398-9B2A-0EFFD9995E17}"/>
    <pc:docChg chg="addSld delSld modSld">
      <pc:chgData name="Alkiviadis Kariotis" userId="S::alkiviadis.kariotis@acg.edu::108c406c-5fac-4073-855b-6df143893c30" providerId="AD" clId="Web-{5FB3058B-91D1-4398-9B2A-0EFFD9995E17}" dt="2023-07-16T18:51:11.520" v="192" actId="1076"/>
      <pc:docMkLst>
        <pc:docMk/>
      </pc:docMkLst>
      <pc:sldChg chg="addSp delSp modSp">
        <pc:chgData name="Alkiviadis Kariotis" userId="S::alkiviadis.kariotis@acg.edu::108c406c-5fac-4073-855b-6df143893c30" providerId="AD" clId="Web-{5FB3058B-91D1-4398-9B2A-0EFFD9995E17}" dt="2023-07-16T17:29:25.550" v="167" actId="14100"/>
        <pc:sldMkLst>
          <pc:docMk/>
          <pc:sldMk cId="1593920805" sldId="262"/>
        </pc:sldMkLst>
        <pc:spChg chg="mod">
          <ac:chgData name="Alkiviadis Kariotis" userId="S::alkiviadis.kariotis@acg.edu::108c406c-5fac-4073-855b-6df143893c30" providerId="AD" clId="Web-{5FB3058B-91D1-4398-9B2A-0EFFD9995E17}" dt="2023-07-16T17:27:30.296" v="149" actId="14100"/>
          <ac:spMkLst>
            <pc:docMk/>
            <pc:sldMk cId="1593920805" sldId="262"/>
            <ac:spMk id="4" creationId="{940D39C8-B1F1-42EF-8CD9-3AD32F6D79AA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7:33.686" v="150" actId="14100"/>
          <ac:spMkLst>
            <pc:docMk/>
            <pc:sldMk cId="1593920805" sldId="262"/>
            <ac:spMk id="5" creationId="{6C32B264-86C5-4719-9D12-2C89B955D52E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7:21.217" v="141" actId="1076"/>
          <ac:spMkLst>
            <pc:docMk/>
            <pc:sldMk cId="1593920805" sldId="262"/>
            <ac:spMk id="6" creationId="{AEF729D8-8842-4E51-A541-DCAD67FB2EA9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7:21.233" v="142" actId="1076"/>
          <ac:spMkLst>
            <pc:docMk/>
            <pc:sldMk cId="1593920805" sldId="262"/>
            <ac:spMk id="7" creationId="{AD03D287-7C97-43BE-ABCA-D242D29C3BE1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7:21.233" v="143" actId="1076"/>
          <ac:spMkLst>
            <pc:docMk/>
            <pc:sldMk cId="1593920805" sldId="262"/>
            <ac:spMk id="8" creationId="{6AA50A97-0C1A-4F2C-ADF6-6DC29BFE4D61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7:21.249" v="144" actId="1076"/>
          <ac:spMkLst>
            <pc:docMk/>
            <pc:sldMk cId="1593920805" sldId="262"/>
            <ac:spMk id="9" creationId="{58239B51-6DAC-4FB7-944F-DB02DB8A1DB2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6:33.841" v="128"/>
          <ac:spMkLst>
            <pc:docMk/>
            <pc:sldMk cId="1593920805" sldId="262"/>
            <ac:spMk id="10" creationId="{7CE32A3A-587F-45B9-8FF3-A21B2574C395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6:35.122" v="129"/>
          <ac:spMkLst>
            <pc:docMk/>
            <pc:sldMk cId="1593920805" sldId="262"/>
            <ac:spMk id="11" creationId="{B3D2B65E-985D-4E98-BA0E-667C921458A8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6:38.841" v="131"/>
          <ac:spMkLst>
            <pc:docMk/>
            <pc:sldMk cId="1593920805" sldId="262"/>
            <ac:spMk id="14" creationId="{0B31B538-3722-3F2E-00CC-AFD924AF4D4E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6:39.732" v="132"/>
          <ac:spMkLst>
            <pc:docMk/>
            <pc:sldMk cId="1593920805" sldId="262"/>
            <ac:spMk id="19" creationId="{AE749364-D05B-50FD-7F73-56789B611A3E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6:42.685" v="134"/>
          <ac:spMkLst>
            <pc:docMk/>
            <pc:sldMk cId="1593920805" sldId="262"/>
            <ac:spMk id="21" creationId="{962A34B1-24A7-C777-3581-EC998412C736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6:55.357" v="138" actId="14100"/>
          <ac:spMkLst>
            <pc:docMk/>
            <pc:sldMk cId="1593920805" sldId="262"/>
            <ac:spMk id="30" creationId="{2E0BDEBF-6758-A2E2-46BB-00EEA6EF2F70}"/>
          </ac:spMkLst>
        </pc:spChg>
        <pc:picChg chg="del">
          <ac:chgData name="Alkiviadis Kariotis" userId="S::alkiviadis.kariotis@acg.edu::108c406c-5fac-4073-855b-6df143893c30" providerId="AD" clId="Web-{5FB3058B-91D1-4398-9B2A-0EFFD9995E17}" dt="2023-07-16T17:26:35.638" v="130"/>
          <ac:picMkLst>
            <pc:docMk/>
            <pc:sldMk cId="1593920805" sldId="262"/>
            <ac:picMk id="3" creationId="{3F7EAAC0-09DF-6157-6F29-DCD47A831C10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8:16" v="158" actId="1076"/>
          <ac:picMkLst>
            <pc:docMk/>
            <pc:sldMk cId="1593920805" sldId="262"/>
            <ac:picMk id="12" creationId="{0635A430-6E0F-3450-DFC1-1BFC050AE6C1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6:40.341" v="133"/>
          <ac:picMkLst>
            <pc:docMk/>
            <pc:sldMk cId="1593920805" sldId="262"/>
            <ac:picMk id="13" creationId="{3B1BF729-C9B8-07DD-268F-EEDAFCE58F2B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9:08.252" v="162" actId="14100"/>
          <ac:picMkLst>
            <pc:docMk/>
            <pc:sldMk cId="1593920805" sldId="262"/>
            <ac:picMk id="15" creationId="{4D92D683-AFFA-C706-BB5A-E419F48DBFF7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8:00.859" v="157" actId="1076"/>
          <ac:picMkLst>
            <pc:docMk/>
            <pc:sldMk cId="1593920805" sldId="262"/>
            <ac:picMk id="16" creationId="{E6ED6F45-386D-4E8C-9B39-0CBFADF9C6D0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6:43.419" v="135"/>
          <ac:picMkLst>
            <pc:docMk/>
            <pc:sldMk cId="1593920805" sldId="262"/>
            <ac:picMk id="17" creationId="{9D05BD64-A6CF-0812-BD6E-FA8FEBA8211A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9:25.550" v="167" actId="14100"/>
          <ac:picMkLst>
            <pc:docMk/>
            <pc:sldMk cId="1593920805" sldId="262"/>
            <ac:picMk id="26" creationId="{1A88DB87-3538-FF42-1A00-1F45629EEB0E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9:20.612" v="165" actId="14100"/>
          <ac:picMkLst>
            <pc:docMk/>
            <pc:sldMk cId="1593920805" sldId="262"/>
            <ac:picMk id="28" creationId="{DFC70211-36FA-8CA0-E17C-4112E9CCCE51}"/>
          </ac:picMkLst>
        </pc:picChg>
      </pc:sldChg>
      <pc:sldChg chg="del">
        <pc:chgData name="Alkiviadis Kariotis" userId="S::alkiviadis.kariotis@acg.edu::108c406c-5fac-4073-855b-6df143893c30" providerId="AD" clId="Web-{5FB3058B-91D1-4398-9B2A-0EFFD9995E17}" dt="2023-07-16T18:26:51.095" v="169"/>
        <pc:sldMkLst>
          <pc:docMk/>
          <pc:sldMk cId="627911590" sldId="263"/>
        </pc:sldMkLst>
      </pc:sldChg>
      <pc:sldChg chg="modSp">
        <pc:chgData name="Alkiviadis Kariotis" userId="S::alkiviadis.kariotis@acg.edu::108c406c-5fac-4073-855b-6df143893c30" providerId="AD" clId="Web-{5FB3058B-91D1-4398-9B2A-0EFFD9995E17}" dt="2023-07-16T17:08:23.336" v="32" actId="1076"/>
        <pc:sldMkLst>
          <pc:docMk/>
          <pc:sldMk cId="920173932" sldId="275"/>
        </pc:sldMkLst>
        <pc:spChg chg="mod">
          <ac:chgData name="Alkiviadis Kariotis" userId="S::alkiviadis.kariotis@acg.edu::108c406c-5fac-4073-855b-6df143893c30" providerId="AD" clId="Web-{5FB3058B-91D1-4398-9B2A-0EFFD9995E17}" dt="2023-07-16T17:08:23.336" v="32" actId="1076"/>
          <ac:spMkLst>
            <pc:docMk/>
            <pc:sldMk cId="920173932" sldId="275"/>
            <ac:spMk id="4" creationId="{29FE6418-D4A2-F9C6-A0DF-9B072E39EA06}"/>
          </ac:spMkLst>
        </pc:spChg>
      </pc:sldChg>
      <pc:sldChg chg="delSp modSp">
        <pc:chgData name="Alkiviadis Kariotis" userId="S::alkiviadis.kariotis@acg.edu::108c406c-5fac-4073-855b-6df143893c30" providerId="AD" clId="Web-{5FB3058B-91D1-4398-9B2A-0EFFD9995E17}" dt="2023-07-16T18:51:11.520" v="192" actId="1076"/>
        <pc:sldMkLst>
          <pc:docMk/>
          <pc:sldMk cId="2069393026" sldId="278"/>
        </pc:sldMkLst>
        <pc:picChg chg="del">
          <ac:chgData name="Alkiviadis Kariotis" userId="S::alkiviadis.kariotis@acg.edu::108c406c-5fac-4073-855b-6df143893c30" providerId="AD" clId="Web-{5FB3058B-91D1-4398-9B2A-0EFFD9995E17}" dt="2023-07-16T18:50:08.500" v="170"/>
          <ac:picMkLst>
            <pc:docMk/>
            <pc:sldMk cId="2069393026" sldId="278"/>
            <ac:picMk id="7" creationId="{5562E106-A734-8747-47C6-D2D5F9C2F710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8:51:11.520" v="192" actId="1076"/>
          <ac:picMkLst>
            <pc:docMk/>
            <pc:sldMk cId="2069393026" sldId="278"/>
            <ac:picMk id="9" creationId="{5E7551C0-1A15-FE90-8D55-74720FD6A680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8:51:01.785" v="189" actId="14100"/>
          <ac:picMkLst>
            <pc:docMk/>
            <pc:sldMk cId="2069393026" sldId="278"/>
            <ac:picMk id="13" creationId="{2FACDE11-3CC8-2FD6-1650-CDD699F4C296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8:51:06.488" v="190" actId="1076"/>
          <ac:picMkLst>
            <pc:docMk/>
            <pc:sldMk cId="2069393026" sldId="278"/>
            <ac:picMk id="18" creationId="{1082A1ED-0A64-9C76-C658-2B774033EF3E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8:51:06.504" v="191" actId="1076"/>
          <ac:picMkLst>
            <pc:docMk/>
            <pc:sldMk cId="2069393026" sldId="278"/>
            <ac:picMk id="19" creationId="{C3CE3F0F-6E93-B59F-679E-E56CB981B6BC}"/>
          </ac:picMkLst>
        </pc:picChg>
      </pc:sldChg>
      <pc:sldChg chg="del">
        <pc:chgData name="Alkiviadis Kariotis" userId="S::alkiviadis.kariotis@acg.edu::108c406c-5fac-4073-855b-6df143893c30" providerId="AD" clId="Web-{5FB3058B-91D1-4398-9B2A-0EFFD9995E17}" dt="2023-07-16T16:49:02.339" v="7"/>
        <pc:sldMkLst>
          <pc:docMk/>
          <pc:sldMk cId="4252466045" sldId="279"/>
        </pc:sldMkLst>
      </pc:sldChg>
      <pc:sldChg chg="addSp modSp">
        <pc:chgData name="Alkiviadis Kariotis" userId="S::alkiviadis.kariotis@acg.edu::108c406c-5fac-4073-855b-6df143893c30" providerId="AD" clId="Web-{5FB3058B-91D1-4398-9B2A-0EFFD9995E17}" dt="2023-07-16T18:50:27.001" v="179" actId="14100"/>
        <pc:sldMkLst>
          <pc:docMk/>
          <pc:sldMk cId="3913049812" sldId="280"/>
        </pc:sldMkLst>
        <pc:picChg chg="add mod">
          <ac:chgData name="Alkiviadis Kariotis" userId="S::alkiviadis.kariotis@acg.edu::108c406c-5fac-4073-855b-6df143893c30" providerId="AD" clId="Web-{5FB3058B-91D1-4398-9B2A-0EFFD9995E17}" dt="2023-07-16T18:50:27.001" v="179" actId="14100"/>
          <ac:picMkLst>
            <pc:docMk/>
            <pc:sldMk cId="3913049812" sldId="280"/>
            <ac:picMk id="6" creationId="{81213233-5E9B-8E21-2C7A-0BE49730D418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8:50:15.625" v="173" actId="1076"/>
          <ac:picMkLst>
            <pc:docMk/>
            <pc:sldMk cId="3913049812" sldId="280"/>
            <ac:picMk id="10" creationId="{62AD645A-3751-C637-5EB1-546539CED36D}"/>
          </ac:picMkLst>
        </pc:picChg>
      </pc:sldChg>
      <pc:sldChg chg="modSp">
        <pc:chgData name="Alkiviadis Kariotis" userId="S::alkiviadis.kariotis@acg.edu::108c406c-5fac-4073-855b-6df143893c30" providerId="AD" clId="Web-{5FB3058B-91D1-4398-9B2A-0EFFD9995E17}" dt="2023-07-16T16:38:30.281" v="6" actId="20577"/>
        <pc:sldMkLst>
          <pc:docMk/>
          <pc:sldMk cId="508908147" sldId="283"/>
        </pc:sldMkLst>
        <pc:spChg chg="mod">
          <ac:chgData name="Alkiviadis Kariotis" userId="S::alkiviadis.kariotis@acg.edu::108c406c-5fac-4073-855b-6df143893c30" providerId="AD" clId="Web-{5FB3058B-91D1-4398-9B2A-0EFFD9995E17}" dt="2023-07-16T16:38:30.281" v="6" actId="20577"/>
          <ac:spMkLst>
            <pc:docMk/>
            <pc:sldMk cId="508908147" sldId="283"/>
            <ac:spMk id="8" creationId="{8CF74399-E72A-88E2-4E6E-C036A8DA1A99}"/>
          </ac:spMkLst>
        </pc:spChg>
      </pc:sldChg>
      <pc:sldChg chg="addSp delSp modSp mod modClrScheme chgLayout">
        <pc:chgData name="Alkiviadis Kariotis" userId="S::alkiviadis.kariotis@acg.edu::108c406c-5fac-4073-855b-6df143893c30" providerId="AD" clId="Web-{5FB3058B-91D1-4398-9B2A-0EFFD9995E17}" dt="2023-07-16T17:06:38.317" v="30" actId="1076"/>
        <pc:sldMkLst>
          <pc:docMk/>
          <pc:sldMk cId="1052795172" sldId="285"/>
        </pc:sldMkLst>
        <pc:spChg chg="mod ord">
          <ac:chgData name="Alkiviadis Kariotis" userId="S::alkiviadis.kariotis@acg.edu::108c406c-5fac-4073-855b-6df143893c30" providerId="AD" clId="Web-{5FB3058B-91D1-4398-9B2A-0EFFD9995E17}" dt="2023-07-16T17:06:38.317" v="30" actId="1076"/>
          <ac:spMkLst>
            <pc:docMk/>
            <pc:sldMk cId="1052795172" sldId="285"/>
            <ac:spMk id="2" creationId="{992E4C2F-67FF-7513-4EBE-4C68E0AC7CCC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06:24.504" v="25" actId="1076"/>
          <ac:spMkLst>
            <pc:docMk/>
            <pc:sldMk cId="1052795172" sldId="285"/>
            <ac:spMk id="5" creationId="{070CA3DC-960D-90A3-61BC-AAE35A600BF8}"/>
          </ac:spMkLst>
        </pc:spChg>
        <pc:spChg chg="mod ord">
          <ac:chgData name="Alkiviadis Kariotis" userId="S::alkiviadis.kariotis@acg.edu::108c406c-5fac-4073-855b-6df143893c30" providerId="AD" clId="Web-{5FB3058B-91D1-4398-9B2A-0EFFD9995E17}" dt="2023-07-16T17:05:38.706" v="9"/>
          <ac:spMkLst>
            <pc:docMk/>
            <pc:sldMk cId="1052795172" sldId="285"/>
            <ac:spMk id="13" creationId="{A8B66976-7735-00CF-503A-E1FFCF57DF85}"/>
          </ac:spMkLst>
        </pc:spChg>
        <pc:spChg chg="mod ord">
          <ac:chgData name="Alkiviadis Kariotis" userId="S::alkiviadis.kariotis@acg.edu::108c406c-5fac-4073-855b-6df143893c30" providerId="AD" clId="Web-{5FB3058B-91D1-4398-9B2A-0EFFD9995E17}" dt="2023-07-16T17:05:38.706" v="9"/>
          <ac:spMkLst>
            <pc:docMk/>
            <pc:sldMk cId="1052795172" sldId="285"/>
            <ac:spMk id="15" creationId="{C45F4D77-8C7A-3B81-1D7B-3233EA84C6ED}"/>
          </ac:spMkLst>
        </pc:spChg>
        <pc:spChg chg="add del mod ord">
          <ac:chgData name="Alkiviadis Kariotis" userId="S::alkiviadis.kariotis@acg.edu::108c406c-5fac-4073-855b-6df143893c30" providerId="AD" clId="Web-{5FB3058B-91D1-4398-9B2A-0EFFD9995E17}" dt="2023-07-16T17:05:53.378" v="14"/>
          <ac:spMkLst>
            <pc:docMk/>
            <pc:sldMk cId="1052795172" sldId="285"/>
            <ac:spMk id="18" creationId="{C6A0055A-CDAA-4124-ECAA-EA9168EAF894}"/>
          </ac:spMkLst>
        </pc:spChg>
        <pc:spChg chg="add del mod ord">
          <ac:chgData name="Alkiviadis Kariotis" userId="S::alkiviadis.kariotis@acg.edu::108c406c-5fac-4073-855b-6df143893c30" providerId="AD" clId="Web-{5FB3058B-91D1-4398-9B2A-0EFFD9995E17}" dt="2023-07-16T17:05:43.487" v="10"/>
          <ac:spMkLst>
            <pc:docMk/>
            <pc:sldMk cId="1052795172" sldId="285"/>
            <ac:spMk id="20" creationId="{B70ABD67-BCCD-E2AD-75C9-8CAB5A7C60DA}"/>
          </ac:spMkLst>
        </pc:spChg>
        <pc:spChg chg="add del mod ord">
          <ac:chgData name="Alkiviadis Kariotis" userId="S::alkiviadis.kariotis@acg.edu::108c406c-5fac-4073-855b-6df143893c30" providerId="AD" clId="Web-{5FB3058B-91D1-4398-9B2A-0EFFD9995E17}" dt="2023-07-16T17:05:45.143" v="11"/>
          <ac:spMkLst>
            <pc:docMk/>
            <pc:sldMk cId="1052795172" sldId="285"/>
            <ac:spMk id="22" creationId="{EBD75ED4-C167-5DD8-9F2D-C45A74E748CA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06:21.504" v="23" actId="1076"/>
          <ac:spMkLst>
            <pc:docMk/>
            <pc:sldMk cId="1052795172" sldId="285"/>
            <ac:spMk id="25" creationId="{995C11CA-F1A7-3CB2-1162-CAB7BE9C9C71}"/>
          </ac:spMkLst>
        </pc:spChg>
        <pc:spChg chg="add del mod ord">
          <ac:chgData name="Alkiviadis Kariotis" userId="S::alkiviadis.kariotis@acg.edu::108c406c-5fac-4073-855b-6df143893c30" providerId="AD" clId="Web-{5FB3058B-91D1-4398-9B2A-0EFFD9995E17}" dt="2023-07-16T17:06:00.316" v="16"/>
          <ac:spMkLst>
            <pc:docMk/>
            <pc:sldMk cId="1052795172" sldId="285"/>
            <ac:spMk id="26" creationId="{4C864BD6-0EB0-015D-F5AF-41506F4CB612}"/>
          </ac:spMkLst>
        </pc:spChg>
        <pc:spChg chg="add del mod ord">
          <ac:chgData name="Alkiviadis Kariotis" userId="S::alkiviadis.kariotis@acg.edu::108c406c-5fac-4073-855b-6df143893c30" providerId="AD" clId="Web-{5FB3058B-91D1-4398-9B2A-0EFFD9995E17}" dt="2023-07-16T17:05:50.940" v="12"/>
          <ac:spMkLst>
            <pc:docMk/>
            <pc:sldMk cId="1052795172" sldId="285"/>
            <ac:spMk id="27" creationId="{AA371A9D-0CB1-E418-AA4B-A8FA6AFA744F}"/>
          </ac:spMkLst>
        </pc:spChg>
        <pc:picChg chg="mod">
          <ac:chgData name="Alkiviadis Kariotis" userId="S::alkiviadis.kariotis@acg.edu::108c406c-5fac-4073-855b-6df143893c30" providerId="AD" clId="Web-{5FB3058B-91D1-4398-9B2A-0EFFD9995E17}" dt="2023-07-16T17:06:27.926" v="27" actId="14100"/>
          <ac:picMkLst>
            <pc:docMk/>
            <pc:sldMk cId="1052795172" sldId="285"/>
            <ac:picMk id="19" creationId="{131B982C-BA1E-900B-CC91-04592BAEC6AB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06:14.285" v="19" actId="14100"/>
          <ac:picMkLst>
            <pc:docMk/>
            <pc:sldMk cId="1052795172" sldId="285"/>
            <ac:picMk id="21" creationId="{1DBB94A1-8250-A331-98E3-F983F06BF612}"/>
          </ac:picMkLst>
        </pc:picChg>
      </pc:sldChg>
      <pc:sldChg chg="addSp delSp modSp add replId">
        <pc:chgData name="Alkiviadis Kariotis" userId="S::alkiviadis.kariotis@acg.edu::108c406c-5fac-4073-855b-6df143893c30" providerId="AD" clId="Web-{5FB3058B-91D1-4398-9B2A-0EFFD9995E17}" dt="2023-07-16T17:31:54.168" v="168" actId="1076"/>
        <pc:sldMkLst>
          <pc:docMk/>
          <pc:sldMk cId="3726047131" sldId="286"/>
        </pc:sldMkLst>
        <pc:spChg chg="del">
          <ac:chgData name="Alkiviadis Kariotis" userId="S::alkiviadis.kariotis@acg.edu::108c406c-5fac-4073-855b-6df143893c30" providerId="AD" clId="Web-{5FB3058B-91D1-4398-9B2A-0EFFD9995E17}" dt="2023-07-16T17:20:52.986" v="34"/>
          <ac:spMkLst>
            <pc:docMk/>
            <pc:sldMk cId="3726047131" sldId="286"/>
            <ac:spMk id="4" creationId="{940D39C8-B1F1-42EF-8CD9-3AD32F6D79AA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0:54.580" v="35"/>
          <ac:spMkLst>
            <pc:docMk/>
            <pc:sldMk cId="3726047131" sldId="286"/>
            <ac:spMk id="5" creationId="{6C32B264-86C5-4719-9D12-2C89B955D52E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1:12.002" v="44"/>
          <ac:spMkLst>
            <pc:docMk/>
            <pc:sldMk cId="3726047131" sldId="286"/>
            <ac:spMk id="6" creationId="{AEF729D8-8842-4E51-A541-DCAD67FB2EA9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1:10.643" v="43"/>
          <ac:spMkLst>
            <pc:docMk/>
            <pc:sldMk cId="3726047131" sldId="286"/>
            <ac:spMk id="7" creationId="{AD03D287-7C97-43BE-ABCA-D242D29C3BE1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1:17.862" v="48"/>
          <ac:spMkLst>
            <pc:docMk/>
            <pc:sldMk cId="3726047131" sldId="286"/>
            <ac:spMk id="8" creationId="{6AA50A97-0C1A-4F2C-ADF6-6DC29BFE4D61}"/>
          </ac:spMkLst>
        </pc:spChg>
        <pc:spChg chg="del">
          <ac:chgData name="Alkiviadis Kariotis" userId="S::alkiviadis.kariotis@acg.edu::108c406c-5fac-4073-855b-6df143893c30" providerId="AD" clId="Web-{5FB3058B-91D1-4398-9B2A-0EFFD9995E17}" dt="2023-07-16T17:21:16.111" v="47"/>
          <ac:spMkLst>
            <pc:docMk/>
            <pc:sldMk cId="3726047131" sldId="286"/>
            <ac:spMk id="9" creationId="{58239B51-6DAC-4FB7-944F-DB02DB8A1DB2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4:29.680" v="106" actId="1076"/>
          <ac:spMkLst>
            <pc:docMk/>
            <pc:sldMk cId="3726047131" sldId="286"/>
            <ac:spMk id="10" creationId="{7CE32A3A-587F-45B9-8FF3-A21B2574C395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5:20.729" v="119" actId="1076"/>
          <ac:spMkLst>
            <pc:docMk/>
            <pc:sldMk cId="3726047131" sldId="286"/>
            <ac:spMk id="11" creationId="{B3D2B65E-985D-4E98-BA0E-667C921458A8}"/>
          </ac:spMkLst>
        </pc:spChg>
        <pc:spChg chg="del mod">
          <ac:chgData name="Alkiviadis Kariotis" userId="S::alkiviadis.kariotis@acg.edu::108c406c-5fac-4073-855b-6df143893c30" providerId="AD" clId="Web-{5FB3058B-91D1-4398-9B2A-0EFFD9995E17}" dt="2023-07-16T17:22:59.490" v="81"/>
          <ac:spMkLst>
            <pc:docMk/>
            <pc:sldMk cId="3726047131" sldId="286"/>
            <ac:spMk id="14" creationId="{0B31B538-3722-3F2E-00CC-AFD924AF4D4E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0:58.033" v="38"/>
          <ac:spMkLst>
            <pc:docMk/>
            <pc:sldMk cId="3726047131" sldId="286"/>
            <ac:spMk id="19" creationId="{4D3DE23B-2C53-016F-7BF4-6B3C1154AD96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0:59.423" v="39"/>
          <ac:spMkLst>
            <pc:docMk/>
            <pc:sldMk cId="3726047131" sldId="286"/>
            <ac:spMk id="21" creationId="{4D11A29C-A0D8-0F22-F495-966B9D5F0FD0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1:13.143" v="45"/>
          <ac:spMkLst>
            <pc:docMk/>
            <pc:sldMk cId="3726047131" sldId="286"/>
            <ac:spMk id="23" creationId="{AA88A7FD-4165-A717-E281-CB7EBA8A9190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1:14.393" v="46"/>
          <ac:spMkLst>
            <pc:docMk/>
            <pc:sldMk cId="3726047131" sldId="286"/>
            <ac:spMk id="25" creationId="{8EE1410D-AB23-A0BB-612D-ADF52E004A10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1:21.846" v="49"/>
          <ac:spMkLst>
            <pc:docMk/>
            <pc:sldMk cId="3726047131" sldId="286"/>
            <ac:spMk id="29" creationId="{984F0446-2E88-52BD-9183-684EE51D1965}"/>
          </ac:spMkLst>
        </pc:spChg>
        <pc:spChg chg="mod">
          <ac:chgData name="Alkiviadis Kariotis" userId="S::alkiviadis.kariotis@acg.edu::108c406c-5fac-4073-855b-6df143893c30" providerId="AD" clId="Web-{5FB3058B-91D1-4398-9B2A-0EFFD9995E17}" dt="2023-07-16T17:24:26.930" v="105" actId="14100"/>
          <ac:spMkLst>
            <pc:docMk/>
            <pc:sldMk cId="3726047131" sldId="286"/>
            <ac:spMk id="30" creationId="{2E0BDEBF-6758-A2E2-46BB-00EEA6EF2F70}"/>
          </ac:spMkLst>
        </pc:spChg>
        <pc:spChg chg="add del mod">
          <ac:chgData name="Alkiviadis Kariotis" userId="S::alkiviadis.kariotis@acg.edu::108c406c-5fac-4073-855b-6df143893c30" providerId="AD" clId="Web-{5FB3058B-91D1-4398-9B2A-0EFFD9995E17}" dt="2023-07-16T17:21:22.784" v="50"/>
          <ac:spMkLst>
            <pc:docMk/>
            <pc:sldMk cId="3726047131" sldId="286"/>
            <ac:spMk id="32" creationId="{470750B4-3A60-2F50-0D44-1EA0BDABB88B}"/>
          </ac:spMkLst>
        </pc:spChg>
        <pc:spChg chg="add mod">
          <ac:chgData name="Alkiviadis Kariotis" userId="S::alkiviadis.kariotis@acg.edu::108c406c-5fac-4073-855b-6df143893c30" providerId="AD" clId="Web-{5FB3058B-91D1-4398-9B2A-0EFFD9995E17}" dt="2023-07-16T17:25:41.011" v="125" actId="1076"/>
          <ac:spMkLst>
            <pc:docMk/>
            <pc:sldMk cId="3726047131" sldId="286"/>
            <ac:spMk id="34" creationId="{5DFCE964-AEC2-F40A-9DEE-EBC53C101F27}"/>
          </ac:spMkLst>
        </pc:spChg>
        <pc:picChg chg="mod">
          <ac:chgData name="Alkiviadis Kariotis" userId="S::alkiviadis.kariotis@acg.edu::108c406c-5fac-4073-855b-6df143893c30" providerId="AD" clId="Web-{5FB3058B-91D1-4398-9B2A-0EFFD9995E17}" dt="2023-07-16T17:25:51.261" v="127" actId="14100"/>
          <ac:picMkLst>
            <pc:docMk/>
            <pc:sldMk cId="3726047131" sldId="286"/>
            <ac:picMk id="3" creationId="{3F7EAAC0-09DF-6157-6F29-DCD47A831C10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1:00.423" v="40"/>
          <ac:picMkLst>
            <pc:docMk/>
            <pc:sldMk cId="3726047131" sldId="286"/>
            <ac:picMk id="12" creationId="{0635A430-6E0F-3450-DFC1-1BFC050AE6C1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5:37.401" v="124" actId="1076"/>
          <ac:picMkLst>
            <pc:docMk/>
            <pc:sldMk cId="3726047131" sldId="286"/>
            <ac:picMk id="13" creationId="{3B1BF729-C9B8-07DD-268F-EEDAFCE58F2B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0:55.048" v="36"/>
          <ac:picMkLst>
            <pc:docMk/>
            <pc:sldMk cId="3726047131" sldId="286"/>
            <ac:picMk id="15" creationId="{4D92D683-AFFA-C706-BB5A-E419F48DBFF7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0:56.548" v="37"/>
          <ac:picMkLst>
            <pc:docMk/>
            <pc:sldMk cId="3726047131" sldId="286"/>
            <ac:picMk id="16" creationId="{E6ED6F45-386D-4E8C-9B39-0CBFADF9C6D0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25:43.370" v="126" actId="1076"/>
          <ac:picMkLst>
            <pc:docMk/>
            <pc:sldMk cId="3726047131" sldId="286"/>
            <ac:picMk id="17" creationId="{9D05BD64-A6CF-0812-BD6E-FA8FEBA8211A}"/>
          </ac:picMkLst>
        </pc:picChg>
        <pc:picChg chg="mod">
          <ac:chgData name="Alkiviadis Kariotis" userId="S::alkiviadis.kariotis@acg.edu::108c406c-5fac-4073-855b-6df143893c30" providerId="AD" clId="Web-{5FB3058B-91D1-4398-9B2A-0EFFD9995E17}" dt="2023-07-16T17:31:54.168" v="168" actId="1076"/>
          <ac:picMkLst>
            <pc:docMk/>
            <pc:sldMk cId="3726047131" sldId="286"/>
            <ac:picMk id="18" creationId="{7D6BA6BB-CE44-92C5-DFE2-3A353DA3B97F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1:07.283" v="41"/>
          <ac:picMkLst>
            <pc:docMk/>
            <pc:sldMk cId="3726047131" sldId="286"/>
            <ac:picMk id="26" creationId="{1A88DB87-3538-FF42-1A00-1F45629EEB0E}"/>
          </ac:picMkLst>
        </pc:picChg>
        <pc:picChg chg="del">
          <ac:chgData name="Alkiviadis Kariotis" userId="S::alkiviadis.kariotis@acg.edu::108c406c-5fac-4073-855b-6df143893c30" providerId="AD" clId="Web-{5FB3058B-91D1-4398-9B2A-0EFFD9995E17}" dt="2023-07-16T17:21:07.658" v="42"/>
          <ac:picMkLst>
            <pc:docMk/>
            <pc:sldMk cId="3726047131" sldId="286"/>
            <ac:picMk id="28" creationId="{DFC70211-36FA-8CA0-E17C-4112E9CCCE51}"/>
          </ac:picMkLst>
        </pc:picChg>
      </pc:sldChg>
    </pc:docChg>
  </pc:docChgLst>
  <pc:docChgLst>
    <pc:chgData name="Celsa Almeida" userId="S::c.almeida@acg.edu::70ab656f-2fd3-4e06-bfa0-8ccdfa7e4d22" providerId="AD" clId="Web-{F9E84499-CBB4-40F5-9CA7-F13FBA473DC8}"/>
    <pc:docChg chg="modSld">
      <pc:chgData name="Celsa Almeida" userId="S::c.almeida@acg.edu::70ab656f-2fd3-4e06-bfa0-8ccdfa7e4d22" providerId="AD" clId="Web-{F9E84499-CBB4-40F5-9CA7-F13FBA473DC8}" dt="2023-07-16T18:05:30.892" v="273" actId="14100"/>
      <pc:docMkLst>
        <pc:docMk/>
      </pc:docMkLst>
      <pc:sldChg chg="addSp modSp">
        <pc:chgData name="Celsa Almeida" userId="S::c.almeida@acg.edu::70ab656f-2fd3-4e06-bfa0-8ccdfa7e4d22" providerId="AD" clId="Web-{F9E84499-CBB4-40F5-9CA7-F13FBA473DC8}" dt="2023-07-16T18:05:30.892" v="273" actId="14100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F9E84499-CBB4-40F5-9CA7-F13FBA473DC8}" dt="2023-07-16T18:02:32.073" v="219" actId="14100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Celsa Almeida" userId="S::c.almeida@acg.edu::70ab656f-2fd3-4e06-bfa0-8ccdfa7e4d22" providerId="AD" clId="Web-{F9E84499-CBB4-40F5-9CA7-F13FBA473DC8}" dt="2023-07-16T18:02:48.824" v="224" actId="14100"/>
          <ac:spMkLst>
            <pc:docMk/>
            <pc:sldMk cId="1738561688" sldId="261"/>
            <ac:spMk id="6" creationId="{FF27C6CE-351E-4F5B-A389-E4B6542A6784}"/>
          </ac:spMkLst>
        </pc:spChg>
        <pc:spChg chg="mod">
          <ac:chgData name="Celsa Almeida" userId="S::c.almeida@acg.edu::70ab656f-2fd3-4e06-bfa0-8ccdfa7e4d22" providerId="AD" clId="Web-{F9E84499-CBB4-40F5-9CA7-F13FBA473DC8}" dt="2023-07-16T18:02:39.183" v="221" actId="14100"/>
          <ac:spMkLst>
            <pc:docMk/>
            <pc:sldMk cId="1738561688" sldId="261"/>
            <ac:spMk id="7" creationId="{009BC5DA-EF42-4CF4-AF0E-A65F3AC8C654}"/>
          </ac:spMkLst>
        </pc:spChg>
        <pc:spChg chg="mod">
          <ac:chgData name="Celsa Almeida" userId="S::c.almeida@acg.edu::70ab656f-2fd3-4e06-bfa0-8ccdfa7e4d22" providerId="AD" clId="Web-{F9E84499-CBB4-40F5-9CA7-F13FBA473DC8}" dt="2023-07-16T18:03:18.731" v="226" actId="14100"/>
          <ac:spMkLst>
            <pc:docMk/>
            <pc:sldMk cId="1738561688" sldId="261"/>
            <ac:spMk id="11" creationId="{D327A80B-DB3A-ED34-D90E-67B298AB9864}"/>
          </ac:spMkLst>
        </pc:spChg>
        <pc:spChg chg="add mod">
          <ac:chgData name="Celsa Almeida" userId="S::c.almeida@acg.edu::70ab656f-2fd3-4e06-bfa0-8ccdfa7e4d22" providerId="AD" clId="Web-{F9E84499-CBB4-40F5-9CA7-F13FBA473DC8}" dt="2023-07-16T18:05:30.892" v="273" actId="14100"/>
          <ac:spMkLst>
            <pc:docMk/>
            <pc:sldMk cId="1738561688" sldId="261"/>
            <ac:spMk id="16" creationId="{EF3F088C-99E2-04B6-8031-41246C8A3039}"/>
          </ac:spMkLst>
        </pc:spChg>
        <pc:grpChg chg="mod">
          <ac:chgData name="Celsa Almeida" userId="S::c.almeida@acg.edu::70ab656f-2fd3-4e06-bfa0-8ccdfa7e4d22" providerId="AD" clId="Web-{F9E84499-CBB4-40F5-9CA7-F13FBA473DC8}" dt="2023-07-16T18:02:36.370" v="220" actId="1076"/>
          <ac:grpSpMkLst>
            <pc:docMk/>
            <pc:sldMk cId="1738561688" sldId="261"/>
            <ac:grpSpMk id="15" creationId="{CF79D5DC-AD13-B0C3-CB46-363AC13412F3}"/>
          </ac:grpSpMkLst>
        </pc:grpChg>
        <pc:grpChg chg="mod">
          <ac:chgData name="Celsa Almeida" userId="S::c.almeida@acg.edu::70ab656f-2fd3-4e06-bfa0-8ccdfa7e4d22" providerId="AD" clId="Web-{F9E84499-CBB4-40F5-9CA7-F13FBA473DC8}" dt="2023-07-16T18:03:35.107" v="227" actId="1076"/>
          <ac:grpSpMkLst>
            <pc:docMk/>
            <pc:sldMk cId="1738561688" sldId="261"/>
            <ac:grpSpMk id="33" creationId="{EDD112BA-507E-A68D-B93E-87922DF3B907}"/>
          </ac:grpSpMkLst>
        </pc:grpChg>
        <pc:picChg chg="mod">
          <ac:chgData name="Celsa Almeida" userId="S::c.almeida@acg.edu::70ab656f-2fd3-4e06-bfa0-8ccdfa7e4d22" providerId="AD" clId="Web-{F9E84499-CBB4-40F5-9CA7-F13FBA473DC8}" dt="2023-07-16T17:21:59.984" v="0" actId="1076"/>
          <ac:picMkLst>
            <pc:docMk/>
            <pc:sldMk cId="1738561688" sldId="261"/>
            <ac:picMk id="36" creationId="{15F5A822-482E-4C17-4FD5-193FEF25B2C7}"/>
          </ac:picMkLst>
        </pc:picChg>
      </pc:sldChg>
      <pc:sldChg chg="addSp delSp modSp">
        <pc:chgData name="Celsa Almeida" userId="S::c.almeida@acg.edu::70ab656f-2fd3-4e06-bfa0-8ccdfa7e4d22" providerId="AD" clId="Web-{F9E84499-CBB4-40F5-9CA7-F13FBA473DC8}" dt="2023-07-16T18:01:08.727" v="216" actId="1076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F9E84499-CBB4-40F5-9CA7-F13FBA473DC8}" dt="2023-07-16T17:51:09.530" v="106" actId="1076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Celsa Almeida" userId="S::c.almeida@acg.edu::70ab656f-2fd3-4e06-bfa0-8ccdfa7e4d22" providerId="AD" clId="Web-{F9E84499-CBB4-40F5-9CA7-F13FBA473DC8}" dt="2023-07-16T17:48:16.899" v="84" actId="1076"/>
          <ac:spMkLst>
            <pc:docMk/>
            <pc:sldMk cId="1593920805" sldId="262"/>
            <ac:spMk id="4" creationId="{940D39C8-B1F1-42EF-8CD9-3AD32F6D79AA}"/>
          </ac:spMkLst>
        </pc:spChg>
        <pc:spChg chg="mod">
          <ac:chgData name="Celsa Almeida" userId="S::c.almeida@acg.edu::70ab656f-2fd3-4e06-bfa0-8ccdfa7e4d22" providerId="AD" clId="Web-{F9E84499-CBB4-40F5-9CA7-F13FBA473DC8}" dt="2023-07-16T17:48:24.040" v="85" actId="14100"/>
          <ac:spMkLst>
            <pc:docMk/>
            <pc:sldMk cId="1593920805" sldId="262"/>
            <ac:spMk id="5" creationId="{6C32B264-86C5-4719-9D12-2C89B955D52E}"/>
          </ac:spMkLst>
        </pc:spChg>
        <pc:spChg chg="mod">
          <ac:chgData name="Celsa Almeida" userId="S::c.almeida@acg.edu::70ab656f-2fd3-4e06-bfa0-8ccdfa7e4d22" providerId="AD" clId="Web-{F9E84499-CBB4-40F5-9CA7-F13FBA473DC8}" dt="2023-07-16T17:50:28.232" v="102" actId="1076"/>
          <ac:spMkLst>
            <pc:docMk/>
            <pc:sldMk cId="1593920805" sldId="262"/>
            <ac:spMk id="6" creationId="{AEF729D8-8842-4E51-A541-DCAD67FB2EA9}"/>
          </ac:spMkLst>
        </pc:spChg>
        <pc:spChg chg="mod">
          <ac:chgData name="Celsa Almeida" userId="S::c.almeida@acg.edu::70ab656f-2fd3-4e06-bfa0-8ccdfa7e4d22" providerId="AD" clId="Web-{F9E84499-CBB4-40F5-9CA7-F13FBA473DC8}" dt="2023-07-16T17:50:00.559" v="94" actId="1076"/>
          <ac:spMkLst>
            <pc:docMk/>
            <pc:sldMk cId="1593920805" sldId="262"/>
            <ac:spMk id="7" creationId="{AD03D287-7C97-43BE-ABCA-D242D29C3BE1}"/>
          </ac:spMkLst>
        </pc:spChg>
        <pc:spChg chg="mod">
          <ac:chgData name="Celsa Almeida" userId="S::c.almeida@acg.edu::70ab656f-2fd3-4e06-bfa0-8ccdfa7e4d22" providerId="AD" clId="Web-{F9E84499-CBB4-40F5-9CA7-F13FBA473DC8}" dt="2023-07-16T17:50:40.388" v="103" actId="1076"/>
          <ac:spMkLst>
            <pc:docMk/>
            <pc:sldMk cId="1593920805" sldId="262"/>
            <ac:spMk id="8" creationId="{6AA50A97-0C1A-4F2C-ADF6-6DC29BFE4D61}"/>
          </ac:spMkLst>
        </pc:spChg>
        <pc:spChg chg="mod">
          <ac:chgData name="Celsa Almeida" userId="S::c.almeida@acg.edu::70ab656f-2fd3-4e06-bfa0-8ccdfa7e4d22" providerId="AD" clId="Web-{F9E84499-CBB4-40F5-9CA7-F13FBA473DC8}" dt="2023-07-16T18:01:06.664" v="215" actId="20577"/>
          <ac:spMkLst>
            <pc:docMk/>
            <pc:sldMk cId="1593920805" sldId="262"/>
            <ac:spMk id="9" creationId="{58239B51-6DAC-4FB7-944F-DB02DB8A1DB2}"/>
          </ac:spMkLst>
        </pc:spChg>
        <pc:spChg chg="mod">
          <ac:chgData name="Celsa Almeida" userId="S::c.almeida@acg.edu::70ab656f-2fd3-4e06-bfa0-8ccdfa7e4d22" providerId="AD" clId="Web-{F9E84499-CBB4-40F5-9CA7-F13FBA473DC8}" dt="2023-07-16T18:00:01.443" v="210" actId="14100"/>
          <ac:spMkLst>
            <pc:docMk/>
            <pc:sldMk cId="1593920805" sldId="262"/>
            <ac:spMk id="30" creationId="{2E0BDEBF-6758-A2E2-46BB-00EEA6EF2F70}"/>
          </ac:spMkLst>
        </pc:spChg>
        <pc:picChg chg="mod">
          <ac:chgData name="Celsa Almeida" userId="S::c.almeida@acg.edu::70ab656f-2fd3-4e06-bfa0-8ccdfa7e4d22" providerId="AD" clId="Web-{F9E84499-CBB4-40F5-9CA7-F13FBA473DC8}" dt="2023-07-16T17:47:46.976" v="78" actId="1076"/>
          <ac:picMkLst>
            <pc:docMk/>
            <pc:sldMk cId="1593920805" sldId="262"/>
            <ac:picMk id="12" creationId="{0635A430-6E0F-3450-DFC1-1BFC050AE6C1}"/>
          </ac:picMkLst>
        </pc:picChg>
        <pc:picChg chg="del mod">
          <ac:chgData name="Celsa Almeida" userId="S::c.almeida@acg.edu::70ab656f-2fd3-4e06-bfa0-8ccdfa7e4d22" providerId="AD" clId="Web-{F9E84499-CBB4-40F5-9CA7-F13FBA473DC8}" dt="2023-07-16T17:29:30.096" v="16"/>
          <ac:picMkLst>
            <pc:docMk/>
            <pc:sldMk cId="1593920805" sldId="262"/>
            <ac:picMk id="15" creationId="{4D92D683-AFFA-C706-BB5A-E419F48DBFF7}"/>
          </ac:picMkLst>
        </pc:picChg>
        <pc:picChg chg="del">
          <ac:chgData name="Celsa Almeida" userId="S::c.almeida@acg.edu::70ab656f-2fd3-4e06-bfa0-8ccdfa7e4d22" providerId="AD" clId="Web-{F9E84499-CBB4-40F5-9CA7-F13FBA473DC8}" dt="2023-07-16T17:29:31.205" v="17"/>
          <ac:picMkLst>
            <pc:docMk/>
            <pc:sldMk cId="1593920805" sldId="262"/>
            <ac:picMk id="16" creationId="{E6ED6F45-386D-4E8C-9B39-0CBFADF9C6D0}"/>
          </ac:picMkLst>
        </pc:picChg>
        <pc:picChg chg="add del mod modCrop">
          <ac:chgData name="Celsa Almeida" userId="S::c.almeida@acg.edu::70ab656f-2fd3-4e06-bfa0-8ccdfa7e4d22" providerId="AD" clId="Web-{F9E84499-CBB4-40F5-9CA7-F13FBA473DC8}" dt="2023-07-16T17:58:28.268" v="200"/>
          <ac:picMkLst>
            <pc:docMk/>
            <pc:sldMk cId="1593920805" sldId="262"/>
            <ac:picMk id="18" creationId="{080F1186-B31B-9536-C83A-DAEC36D2DCA8}"/>
          </ac:picMkLst>
        </pc:picChg>
        <pc:picChg chg="add mod modCrop">
          <ac:chgData name="Celsa Almeida" userId="S::c.almeida@acg.edu::70ab656f-2fd3-4e06-bfa0-8ccdfa7e4d22" providerId="AD" clId="Web-{F9E84499-CBB4-40F5-9CA7-F13FBA473DC8}" dt="2023-07-16T18:00:12.412" v="212" actId="1076"/>
          <ac:picMkLst>
            <pc:docMk/>
            <pc:sldMk cId="1593920805" sldId="262"/>
            <ac:picMk id="20" creationId="{8B2F0B85-6FDF-60FF-4813-E9DC02496F6A}"/>
          </ac:picMkLst>
        </pc:picChg>
        <pc:picChg chg="add mod">
          <ac:chgData name="Celsa Almeida" userId="S::c.almeida@acg.edu::70ab656f-2fd3-4e06-bfa0-8ccdfa7e4d22" providerId="AD" clId="Web-{F9E84499-CBB4-40F5-9CA7-F13FBA473DC8}" dt="2023-07-16T18:00:15.772" v="213" actId="1076"/>
          <ac:picMkLst>
            <pc:docMk/>
            <pc:sldMk cId="1593920805" sldId="262"/>
            <ac:picMk id="22" creationId="{A729F3F4-CE80-7A40-8CE5-AFC39DF8DFF4}"/>
          </ac:picMkLst>
        </pc:picChg>
        <pc:picChg chg="mod">
          <ac:chgData name="Celsa Almeida" userId="S::c.almeida@acg.edu::70ab656f-2fd3-4e06-bfa0-8ccdfa7e4d22" providerId="AD" clId="Web-{F9E84499-CBB4-40F5-9CA7-F13FBA473DC8}" dt="2023-07-16T18:01:08.727" v="216" actId="1076"/>
          <ac:picMkLst>
            <pc:docMk/>
            <pc:sldMk cId="1593920805" sldId="262"/>
            <ac:picMk id="26" creationId="{1A88DB87-3538-FF42-1A00-1F45629EEB0E}"/>
          </ac:picMkLst>
        </pc:picChg>
        <pc:picChg chg="mod">
          <ac:chgData name="Celsa Almeida" userId="S::c.almeida@acg.edu::70ab656f-2fd3-4e06-bfa0-8ccdfa7e4d22" providerId="AD" clId="Web-{F9E84499-CBB4-40F5-9CA7-F13FBA473DC8}" dt="2023-07-16T17:50:50.186" v="105" actId="1076"/>
          <ac:picMkLst>
            <pc:docMk/>
            <pc:sldMk cId="1593920805" sldId="262"/>
            <ac:picMk id="28" creationId="{DFC70211-36FA-8CA0-E17C-4112E9CCCE51}"/>
          </ac:picMkLst>
        </pc:picChg>
      </pc:sldChg>
      <pc:sldChg chg="addSp delSp modSp">
        <pc:chgData name="Celsa Almeida" userId="S::c.almeida@acg.edu::70ab656f-2fd3-4e06-bfa0-8ccdfa7e4d22" providerId="AD" clId="Web-{F9E84499-CBB4-40F5-9CA7-F13FBA473DC8}" dt="2023-07-16T17:56:20.811" v="181" actId="1076"/>
        <pc:sldMkLst>
          <pc:docMk/>
          <pc:sldMk cId="3726047131" sldId="286"/>
        </pc:sldMkLst>
        <pc:spChg chg="mod">
          <ac:chgData name="Celsa Almeida" userId="S::c.almeida@acg.edu::70ab656f-2fd3-4e06-bfa0-8ccdfa7e4d22" providerId="AD" clId="Web-{F9E84499-CBB4-40F5-9CA7-F13FBA473DC8}" dt="2023-07-16T17:52:32.673" v="115" actId="20577"/>
          <ac:spMkLst>
            <pc:docMk/>
            <pc:sldMk cId="3726047131" sldId="286"/>
            <ac:spMk id="10" creationId="{7CE32A3A-587F-45B9-8FF3-A21B2574C395}"/>
          </ac:spMkLst>
        </pc:spChg>
        <pc:spChg chg="add del mod">
          <ac:chgData name="Celsa Almeida" userId="S::c.almeida@acg.edu::70ab656f-2fd3-4e06-bfa0-8ccdfa7e4d22" providerId="AD" clId="Web-{F9E84499-CBB4-40F5-9CA7-F13FBA473DC8}" dt="2023-07-16T17:53:44.379" v="120" actId="1076"/>
          <ac:spMkLst>
            <pc:docMk/>
            <pc:sldMk cId="3726047131" sldId="286"/>
            <ac:spMk id="11" creationId="{B3D2B65E-985D-4E98-BA0E-667C921458A8}"/>
          </ac:spMkLst>
        </pc:spChg>
        <pc:spChg chg="add del mod">
          <ac:chgData name="Celsa Almeida" userId="S::c.almeida@acg.edu::70ab656f-2fd3-4e06-bfa0-8ccdfa7e4d22" providerId="AD" clId="Web-{F9E84499-CBB4-40F5-9CA7-F13FBA473DC8}" dt="2023-07-16T17:52:03.188" v="110"/>
          <ac:spMkLst>
            <pc:docMk/>
            <pc:sldMk cId="3726047131" sldId="286"/>
            <ac:spMk id="22" creationId="{4B406F32-CE08-FA66-4122-A7DFF62B166B}"/>
          </ac:spMkLst>
        </pc:spChg>
        <pc:spChg chg="add mod">
          <ac:chgData name="Celsa Almeida" userId="S::c.almeida@acg.edu::70ab656f-2fd3-4e06-bfa0-8ccdfa7e4d22" providerId="AD" clId="Web-{F9E84499-CBB4-40F5-9CA7-F13FBA473DC8}" dt="2023-07-16T17:56:20.811" v="181" actId="1076"/>
          <ac:spMkLst>
            <pc:docMk/>
            <pc:sldMk cId="3726047131" sldId="286"/>
            <ac:spMk id="24" creationId="{33D4BF51-D8C3-81EC-C5AC-66694158BCCF}"/>
          </ac:spMkLst>
        </pc:spChg>
        <pc:spChg chg="del mod">
          <ac:chgData name="Celsa Almeida" userId="S::c.almeida@acg.edu::70ab656f-2fd3-4e06-bfa0-8ccdfa7e4d22" providerId="AD" clId="Web-{F9E84499-CBB4-40F5-9CA7-F13FBA473DC8}" dt="2023-07-16T17:52:18.001" v="111"/>
          <ac:spMkLst>
            <pc:docMk/>
            <pc:sldMk cId="3726047131" sldId="286"/>
            <ac:spMk id="30" creationId="{2E0BDEBF-6758-A2E2-46BB-00EEA6EF2F70}"/>
          </ac:spMkLst>
        </pc:spChg>
        <pc:spChg chg="mod">
          <ac:chgData name="Celsa Almeida" userId="S::c.almeida@acg.edu::70ab656f-2fd3-4e06-bfa0-8ccdfa7e4d22" providerId="AD" clId="Web-{F9E84499-CBB4-40F5-9CA7-F13FBA473DC8}" dt="2023-07-16T17:54:43.886" v="131" actId="20577"/>
          <ac:spMkLst>
            <pc:docMk/>
            <pc:sldMk cId="3726047131" sldId="286"/>
            <ac:spMk id="34" creationId="{5DFCE964-AEC2-F40A-9DEE-EBC53C101F27}"/>
          </ac:spMkLst>
        </pc:spChg>
        <pc:picChg chg="mod">
          <ac:chgData name="Celsa Almeida" userId="S::c.almeida@acg.edu::70ab656f-2fd3-4e06-bfa0-8ccdfa7e4d22" providerId="AD" clId="Web-{F9E84499-CBB4-40F5-9CA7-F13FBA473DC8}" dt="2023-07-16T17:54:06.213" v="124" actId="1076"/>
          <ac:picMkLst>
            <pc:docMk/>
            <pc:sldMk cId="3726047131" sldId="286"/>
            <ac:picMk id="3" creationId="{3F7EAAC0-09DF-6157-6F29-DCD47A831C10}"/>
          </ac:picMkLst>
        </pc:picChg>
        <pc:picChg chg="mod">
          <ac:chgData name="Celsa Almeida" userId="S::c.almeida@acg.edu::70ab656f-2fd3-4e06-bfa0-8ccdfa7e4d22" providerId="AD" clId="Web-{F9E84499-CBB4-40F5-9CA7-F13FBA473DC8}" dt="2023-07-16T17:54:21.213" v="128" actId="1076"/>
          <ac:picMkLst>
            <pc:docMk/>
            <pc:sldMk cId="3726047131" sldId="286"/>
            <ac:picMk id="13" creationId="{3B1BF729-C9B8-07DD-268F-EEDAFCE58F2B}"/>
          </ac:picMkLst>
        </pc:picChg>
        <pc:picChg chg="mod">
          <ac:chgData name="Celsa Almeida" userId="S::c.almeida@acg.edu::70ab656f-2fd3-4e06-bfa0-8ccdfa7e4d22" providerId="AD" clId="Web-{F9E84499-CBB4-40F5-9CA7-F13FBA473DC8}" dt="2023-07-16T17:54:29.354" v="130" actId="1076"/>
          <ac:picMkLst>
            <pc:docMk/>
            <pc:sldMk cId="3726047131" sldId="286"/>
            <ac:picMk id="17" creationId="{9D05BD64-A6CF-0812-BD6E-FA8FEBA8211A}"/>
          </ac:picMkLst>
        </pc:picChg>
        <pc:picChg chg="add del mod">
          <ac:chgData name="Celsa Almeida" userId="S::c.almeida@acg.edu::70ab656f-2fd3-4e06-bfa0-8ccdfa7e4d22" providerId="AD" clId="Web-{F9E84499-CBB4-40F5-9CA7-F13FBA473DC8}" dt="2023-07-16T17:32:13.711" v="22"/>
          <ac:picMkLst>
            <pc:docMk/>
            <pc:sldMk cId="3726047131" sldId="286"/>
            <ac:picMk id="18" creationId="{7D6BA6BB-CE44-92C5-DFE2-3A353DA3B97F}"/>
          </ac:picMkLst>
        </pc:picChg>
      </pc:sldChg>
    </pc:docChg>
  </pc:docChgLst>
  <pc:docChgLst>
    <pc:chgData name="Celsa Almeida" userId="S::c.almeida@acg.edu::70ab656f-2fd3-4e06-bfa0-8ccdfa7e4d22" providerId="AD" clId="Web-{C1EEAAAF-331E-4E08-8230-90239742ACC2}"/>
    <pc:docChg chg="modSld">
      <pc:chgData name="Celsa Almeida" userId="S::c.almeida@acg.edu::70ab656f-2fd3-4e06-bfa0-8ccdfa7e4d22" providerId="AD" clId="Web-{C1EEAAAF-331E-4E08-8230-90239742ACC2}" dt="2023-07-16T15:03:23.874" v="24" actId="20577"/>
      <pc:docMkLst>
        <pc:docMk/>
      </pc:docMkLst>
      <pc:sldChg chg="modSp">
        <pc:chgData name="Celsa Almeida" userId="S::c.almeida@acg.edu::70ab656f-2fd3-4e06-bfa0-8ccdfa7e4d22" providerId="AD" clId="Web-{C1EEAAAF-331E-4E08-8230-90239742ACC2}" dt="2023-07-16T15:03:23.874" v="24" actId="20577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C1EEAAAF-331E-4E08-8230-90239742ACC2}" dt="2023-07-16T15:03:23.874" v="24" actId="20577"/>
          <ac:spMkLst>
            <pc:docMk/>
            <pc:sldMk cId="1593920805" sldId="262"/>
            <ac:spMk id="14" creationId="{0B31B538-3722-3F2E-00CC-AFD924AF4D4E}"/>
          </ac:spMkLst>
        </pc:spChg>
      </pc:sldChg>
    </pc:docChg>
  </pc:docChgLst>
  <pc:docChgLst>
    <pc:chgData name="Celsa Almeida" userId="S::c.almeida@acg.edu::70ab656f-2fd3-4e06-bfa0-8ccdfa7e4d22" providerId="AD" clId="Web-{D15A9210-E6F4-4905-A624-4410079E299F}"/>
    <pc:docChg chg="modSld">
      <pc:chgData name="Celsa Almeida" userId="S::c.almeida@acg.edu::70ab656f-2fd3-4e06-bfa0-8ccdfa7e4d22" providerId="AD" clId="Web-{D15A9210-E6F4-4905-A624-4410079E299F}" dt="2023-07-16T19:17:01.503" v="64" actId="1076"/>
      <pc:docMkLst>
        <pc:docMk/>
      </pc:docMkLst>
      <pc:sldChg chg="addSp modSp">
        <pc:chgData name="Celsa Almeida" userId="S::c.almeida@acg.edu::70ab656f-2fd3-4e06-bfa0-8ccdfa7e4d22" providerId="AD" clId="Web-{D15A9210-E6F4-4905-A624-4410079E299F}" dt="2023-07-16T18:31:56.341" v="62" actId="14100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D15A9210-E6F4-4905-A624-4410079E299F}" dt="2023-07-16T18:21:06.394" v="12" actId="1076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Celsa Almeida" userId="S::c.almeida@acg.edu::70ab656f-2fd3-4e06-bfa0-8ccdfa7e4d22" providerId="AD" clId="Web-{D15A9210-E6F4-4905-A624-4410079E299F}" dt="2023-07-16T18:21:32.958" v="14" actId="1076"/>
          <ac:spMkLst>
            <pc:docMk/>
            <pc:sldMk cId="1738561688" sldId="261"/>
            <ac:spMk id="5" creationId="{AF86624C-064C-4D4F-B613-C815EDD797BC}"/>
          </ac:spMkLst>
        </pc:spChg>
        <pc:spChg chg="mod">
          <ac:chgData name="Celsa Almeida" userId="S::c.almeida@acg.edu::70ab656f-2fd3-4e06-bfa0-8ccdfa7e4d22" providerId="AD" clId="Web-{D15A9210-E6F4-4905-A624-4410079E299F}" dt="2023-07-16T18:22:10.850" v="17" actId="14100"/>
          <ac:spMkLst>
            <pc:docMk/>
            <pc:sldMk cId="1738561688" sldId="261"/>
            <ac:spMk id="6" creationId="{FF27C6CE-351E-4F5B-A389-E4B6542A6784}"/>
          </ac:spMkLst>
        </pc:spChg>
        <pc:spChg chg="mod">
          <ac:chgData name="Celsa Almeida" userId="S::c.almeida@acg.edu::70ab656f-2fd3-4e06-bfa0-8ccdfa7e4d22" providerId="AD" clId="Web-{D15A9210-E6F4-4905-A624-4410079E299F}" dt="2023-07-16T18:21:37.614" v="15" actId="1076"/>
          <ac:spMkLst>
            <pc:docMk/>
            <pc:sldMk cId="1738561688" sldId="261"/>
            <ac:spMk id="7" creationId="{009BC5DA-EF42-4CF4-AF0E-A65F3AC8C654}"/>
          </ac:spMkLst>
        </pc:spChg>
        <pc:spChg chg="mod">
          <ac:chgData name="Celsa Almeida" userId="S::c.almeida@acg.edu::70ab656f-2fd3-4e06-bfa0-8ccdfa7e4d22" providerId="AD" clId="Web-{D15A9210-E6F4-4905-A624-4410079E299F}" dt="2023-07-16T18:25:17.076" v="43" actId="20577"/>
          <ac:spMkLst>
            <pc:docMk/>
            <pc:sldMk cId="1738561688" sldId="261"/>
            <ac:spMk id="8" creationId="{521D0538-1295-38EE-9086-BD5E38E48D2D}"/>
          </ac:spMkLst>
        </pc:spChg>
        <pc:spChg chg="mod">
          <ac:chgData name="Celsa Almeida" userId="S::c.almeida@acg.edu::70ab656f-2fd3-4e06-bfa0-8ccdfa7e4d22" providerId="AD" clId="Web-{D15A9210-E6F4-4905-A624-4410079E299F}" dt="2023-07-16T18:24:21.667" v="38" actId="20577"/>
          <ac:spMkLst>
            <pc:docMk/>
            <pc:sldMk cId="1738561688" sldId="261"/>
            <ac:spMk id="11" creationId="{D327A80B-DB3A-ED34-D90E-67B298AB9864}"/>
          </ac:spMkLst>
        </pc:spChg>
        <pc:spChg chg="add mod ord">
          <ac:chgData name="Celsa Almeida" userId="S::c.almeida@acg.edu::70ab656f-2fd3-4e06-bfa0-8ccdfa7e4d22" providerId="AD" clId="Web-{D15A9210-E6F4-4905-A624-4410079E299F}" dt="2023-07-16T18:31:56.341" v="62" actId="14100"/>
          <ac:spMkLst>
            <pc:docMk/>
            <pc:sldMk cId="1738561688" sldId="261"/>
            <ac:spMk id="15" creationId="{EE5D4007-AAC0-80F2-D792-FFD5387C1764}"/>
          </ac:spMkLst>
        </pc:spChg>
        <pc:spChg chg="mod">
          <ac:chgData name="Celsa Almeida" userId="S::c.almeida@acg.edu::70ab656f-2fd3-4e06-bfa0-8ccdfa7e4d22" providerId="AD" clId="Web-{D15A9210-E6F4-4905-A624-4410079E299F}" dt="2023-07-16T18:28:35.505" v="59" actId="1076"/>
          <ac:spMkLst>
            <pc:docMk/>
            <pc:sldMk cId="1738561688" sldId="261"/>
            <ac:spMk id="16" creationId="{EF3F088C-99E2-04B6-8031-41246C8A3039}"/>
          </ac:spMkLst>
        </pc:spChg>
        <pc:spChg chg="mod">
          <ac:chgData name="Celsa Almeida" userId="S::c.almeida@acg.edu::70ab656f-2fd3-4e06-bfa0-8ccdfa7e4d22" providerId="AD" clId="Web-{D15A9210-E6F4-4905-A624-4410079E299F}" dt="2023-07-16T18:21:02.175" v="11" actId="1076"/>
          <ac:spMkLst>
            <pc:docMk/>
            <pc:sldMk cId="1738561688" sldId="261"/>
            <ac:spMk id="19" creationId="{8A748E5F-48A3-E6BF-0302-FB092F6E2B9E}"/>
          </ac:spMkLst>
        </pc:spChg>
        <pc:picChg chg="mod">
          <ac:chgData name="Celsa Almeida" userId="S::c.almeida@acg.edu::70ab656f-2fd3-4e06-bfa0-8ccdfa7e4d22" providerId="AD" clId="Web-{D15A9210-E6F4-4905-A624-4410079E299F}" dt="2023-07-16T18:25:28.826" v="44" actId="1076"/>
          <ac:picMkLst>
            <pc:docMk/>
            <pc:sldMk cId="1738561688" sldId="261"/>
            <ac:picMk id="4" creationId="{1E9E4AC1-F888-38F7-5FA7-3C4FC3913322}"/>
          </ac:picMkLst>
        </pc:picChg>
        <pc:picChg chg="mod">
          <ac:chgData name="Celsa Almeida" userId="S::c.almeida@acg.edu::70ab656f-2fd3-4e06-bfa0-8ccdfa7e4d22" providerId="AD" clId="Web-{D15A9210-E6F4-4905-A624-4410079E299F}" dt="2023-07-16T18:25:30.264" v="45" actId="1076"/>
          <ac:picMkLst>
            <pc:docMk/>
            <pc:sldMk cId="1738561688" sldId="261"/>
            <ac:picMk id="13" creationId="{70C15BD5-630C-6F84-8C54-F00F9DBD93AD}"/>
          </ac:picMkLst>
        </pc:picChg>
        <pc:picChg chg="mod">
          <ac:chgData name="Celsa Almeida" userId="S::c.almeida@acg.edu::70ab656f-2fd3-4e06-bfa0-8ccdfa7e4d22" providerId="AD" clId="Web-{D15A9210-E6F4-4905-A624-4410079E299F}" dt="2023-07-16T18:31:51.059" v="61" actId="1076"/>
          <ac:picMkLst>
            <pc:docMk/>
            <pc:sldMk cId="1738561688" sldId="261"/>
            <ac:picMk id="14" creationId="{420CA6F1-521D-1A25-23A7-2EB29529ECFB}"/>
          </ac:picMkLst>
        </pc:picChg>
        <pc:picChg chg="mod">
          <ac:chgData name="Celsa Almeida" userId="S::c.almeida@acg.edu::70ab656f-2fd3-4e06-bfa0-8ccdfa7e4d22" providerId="AD" clId="Web-{D15A9210-E6F4-4905-A624-4410079E299F}" dt="2023-07-16T18:27:31.487" v="56" actId="14100"/>
          <ac:picMkLst>
            <pc:docMk/>
            <pc:sldMk cId="1738561688" sldId="261"/>
            <ac:picMk id="69" creationId="{26DA75F1-4499-46E3-8E93-C380B7C6E99F}"/>
          </ac:picMkLst>
        </pc:picChg>
      </pc:sldChg>
      <pc:sldChg chg="modSp">
        <pc:chgData name="Celsa Almeida" userId="S::c.almeida@acg.edu::70ab656f-2fd3-4e06-bfa0-8ccdfa7e4d22" providerId="AD" clId="Web-{D15A9210-E6F4-4905-A624-4410079E299F}" dt="2023-07-16T19:17:01.503" v="64" actId="1076"/>
        <pc:sldMkLst>
          <pc:docMk/>
          <pc:sldMk cId="3726047131" sldId="286"/>
        </pc:sldMkLst>
        <pc:picChg chg="mod">
          <ac:chgData name="Celsa Almeida" userId="S::c.almeida@acg.edu::70ab656f-2fd3-4e06-bfa0-8ccdfa7e4d22" providerId="AD" clId="Web-{D15A9210-E6F4-4905-A624-4410079E299F}" dt="2023-07-16T19:17:01.503" v="64" actId="1076"/>
          <ac:picMkLst>
            <pc:docMk/>
            <pc:sldMk cId="3726047131" sldId="286"/>
            <ac:picMk id="13" creationId="{3B1BF729-C9B8-07DD-268F-EEDAFCE58F2B}"/>
          </ac:picMkLst>
        </pc:picChg>
        <pc:picChg chg="mod">
          <ac:chgData name="Celsa Almeida" userId="S::c.almeida@acg.edu::70ab656f-2fd3-4e06-bfa0-8ccdfa7e4d22" providerId="AD" clId="Web-{D15A9210-E6F4-4905-A624-4410079E299F}" dt="2023-07-16T18:44:07.824" v="63" actId="1076"/>
          <ac:picMkLst>
            <pc:docMk/>
            <pc:sldMk cId="3726047131" sldId="286"/>
            <ac:picMk id="17" creationId="{9D05BD64-A6CF-0812-BD6E-FA8FEBA8211A}"/>
          </ac:picMkLst>
        </pc:picChg>
      </pc:sldChg>
    </pc:docChg>
  </pc:docChgLst>
  <pc:docChgLst>
    <pc:chgData name="Celsa Almeida" userId="S::c.almeida@acg.edu::70ab656f-2fd3-4e06-bfa0-8ccdfa7e4d22" providerId="AD" clId="Web-{EE2323FD-5CE1-4F37-BB69-13E448248A80}"/>
    <pc:docChg chg="modSld">
      <pc:chgData name="Celsa Almeida" userId="S::c.almeida@acg.edu::70ab656f-2fd3-4e06-bfa0-8ccdfa7e4d22" providerId="AD" clId="Web-{EE2323FD-5CE1-4F37-BB69-13E448248A80}" dt="2023-07-16T22:34:37.667" v="122" actId="1076"/>
      <pc:docMkLst>
        <pc:docMk/>
      </pc:docMkLst>
      <pc:sldChg chg="addSp delSp modSp">
        <pc:chgData name="Celsa Almeida" userId="S::c.almeida@acg.edu::70ab656f-2fd3-4e06-bfa0-8ccdfa7e4d22" providerId="AD" clId="Web-{EE2323FD-5CE1-4F37-BB69-13E448248A80}" dt="2023-07-16T22:34:37.667" v="122" actId="1076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EE2323FD-5CE1-4F37-BB69-13E448248A80}" dt="2023-07-16T22:34:25.604" v="120" actId="1076"/>
          <ac:spMkLst>
            <pc:docMk/>
            <pc:sldMk cId="1593920805" sldId="262"/>
            <ac:spMk id="4" creationId="{940D39C8-B1F1-42EF-8CD9-3AD32F6D79AA}"/>
          </ac:spMkLst>
        </pc:spChg>
        <pc:spChg chg="mod">
          <ac:chgData name="Celsa Almeida" userId="S::c.almeida@acg.edu::70ab656f-2fd3-4e06-bfa0-8ccdfa7e4d22" providerId="AD" clId="Web-{EE2323FD-5CE1-4F37-BB69-13E448248A80}" dt="2023-07-16T22:34:37.667" v="122" actId="1076"/>
          <ac:spMkLst>
            <pc:docMk/>
            <pc:sldMk cId="1593920805" sldId="262"/>
            <ac:spMk id="5" creationId="{6C32B264-86C5-4719-9D12-2C89B955D52E}"/>
          </ac:spMkLst>
        </pc:spChg>
        <pc:spChg chg="mod">
          <ac:chgData name="Celsa Almeida" userId="S::c.almeida@acg.edu::70ab656f-2fd3-4e06-bfa0-8ccdfa7e4d22" providerId="AD" clId="Web-{EE2323FD-5CE1-4F37-BB69-13E448248A80}" dt="2023-07-16T22:07:57.865" v="24" actId="14100"/>
          <ac:spMkLst>
            <pc:docMk/>
            <pc:sldMk cId="1593920805" sldId="262"/>
            <ac:spMk id="7" creationId="{AD03D287-7C97-43BE-ABCA-D242D29C3BE1}"/>
          </ac:spMkLst>
        </pc:spChg>
        <pc:spChg chg="del">
          <ac:chgData name="Celsa Almeida" userId="S::c.almeida@acg.edu::70ab656f-2fd3-4e06-bfa0-8ccdfa7e4d22" providerId="AD" clId="Web-{EE2323FD-5CE1-4F37-BB69-13E448248A80}" dt="2023-07-16T22:05:18.795" v="7"/>
          <ac:spMkLst>
            <pc:docMk/>
            <pc:sldMk cId="1593920805" sldId="262"/>
            <ac:spMk id="8" creationId="{6AA50A97-0C1A-4F2C-ADF6-6DC29BFE4D61}"/>
          </ac:spMkLst>
        </pc:spChg>
        <pc:spChg chg="del">
          <ac:chgData name="Celsa Almeida" userId="S::c.almeida@acg.edu::70ab656f-2fd3-4e06-bfa0-8ccdfa7e4d22" providerId="AD" clId="Web-{EE2323FD-5CE1-4F37-BB69-13E448248A80}" dt="2023-07-16T22:05:18.638" v="6"/>
          <ac:spMkLst>
            <pc:docMk/>
            <pc:sldMk cId="1593920805" sldId="262"/>
            <ac:spMk id="9" creationId="{58239B51-6DAC-4FB7-944F-DB02DB8A1DB2}"/>
          </ac:spMkLst>
        </pc:spChg>
        <pc:spChg chg="add del mod">
          <ac:chgData name="Celsa Almeida" userId="S::c.almeida@acg.edu::70ab656f-2fd3-4e06-bfa0-8ccdfa7e4d22" providerId="AD" clId="Web-{EE2323FD-5CE1-4F37-BB69-13E448248A80}" dt="2023-07-16T22:05:38.733" v="12"/>
          <ac:spMkLst>
            <pc:docMk/>
            <pc:sldMk cId="1593920805" sldId="262"/>
            <ac:spMk id="10" creationId="{B95E5E2B-AAF5-EB26-8A80-6AD341336DA4}"/>
          </ac:spMkLst>
        </pc:spChg>
        <pc:spChg chg="add del mod">
          <ac:chgData name="Celsa Almeida" userId="S::c.almeida@acg.edu::70ab656f-2fd3-4e06-bfa0-8ccdfa7e4d22" providerId="AD" clId="Web-{EE2323FD-5CE1-4F37-BB69-13E448248A80}" dt="2023-07-16T22:05:34.201" v="11"/>
          <ac:spMkLst>
            <pc:docMk/>
            <pc:sldMk cId="1593920805" sldId="262"/>
            <ac:spMk id="13" creationId="{3C8A367C-3D27-3D7B-9897-7D4EACCC71C5}"/>
          </ac:spMkLst>
        </pc:spChg>
        <pc:spChg chg="add mod">
          <ac:chgData name="Celsa Almeida" userId="S::c.almeida@acg.edu::70ab656f-2fd3-4e06-bfa0-8ccdfa7e4d22" providerId="AD" clId="Web-{EE2323FD-5CE1-4F37-BB69-13E448248A80}" dt="2023-07-16T22:12:49.788" v="78" actId="1076"/>
          <ac:spMkLst>
            <pc:docMk/>
            <pc:sldMk cId="1593920805" sldId="262"/>
            <ac:spMk id="14" creationId="{1C4DBF28-8201-CD65-32B5-81D007821FBB}"/>
          </ac:spMkLst>
        </pc:spChg>
        <pc:spChg chg="add mod">
          <ac:chgData name="Celsa Almeida" userId="S::c.almeida@acg.edu::70ab656f-2fd3-4e06-bfa0-8ccdfa7e4d22" providerId="AD" clId="Web-{EE2323FD-5CE1-4F37-BB69-13E448248A80}" dt="2023-07-16T22:12:46.272" v="77" actId="1076"/>
          <ac:spMkLst>
            <pc:docMk/>
            <pc:sldMk cId="1593920805" sldId="262"/>
            <ac:spMk id="15" creationId="{CF83EC7D-EDF7-E5FA-BA89-5EA3680A18BC}"/>
          </ac:spMkLst>
        </pc:spChg>
        <pc:picChg chg="add mod modCrop">
          <ac:chgData name="Celsa Almeida" userId="S::c.almeida@acg.edu::70ab656f-2fd3-4e06-bfa0-8ccdfa7e4d22" providerId="AD" clId="Web-{EE2323FD-5CE1-4F37-BB69-13E448248A80}" dt="2023-07-16T22:12:22.802" v="75" actId="1076"/>
          <ac:picMkLst>
            <pc:docMk/>
            <pc:sldMk cId="1593920805" sldId="262"/>
            <ac:picMk id="16" creationId="{E4E36004-6237-5779-6317-3BB4E6F341A2}"/>
          </ac:picMkLst>
        </pc:picChg>
        <pc:picChg chg="add mod modCrop">
          <ac:chgData name="Celsa Almeida" userId="S::c.almeida@acg.edu::70ab656f-2fd3-4e06-bfa0-8ccdfa7e4d22" providerId="AD" clId="Web-{EE2323FD-5CE1-4F37-BB69-13E448248A80}" dt="2023-07-16T22:12:27.709" v="76" actId="1076"/>
          <ac:picMkLst>
            <pc:docMk/>
            <pc:sldMk cId="1593920805" sldId="262"/>
            <ac:picMk id="17" creationId="{512DCADD-CEB7-8CC5-C4E0-9CA1EE627C3E}"/>
          </ac:picMkLst>
        </pc:picChg>
        <pc:picChg chg="add mod modCrop">
          <ac:chgData name="Celsa Almeida" userId="S::c.almeida@acg.edu::70ab656f-2fd3-4e06-bfa0-8ccdfa7e4d22" providerId="AD" clId="Web-{EE2323FD-5CE1-4F37-BB69-13E448248A80}" dt="2023-07-16T22:12:03.958" v="71" actId="1076"/>
          <ac:picMkLst>
            <pc:docMk/>
            <pc:sldMk cId="1593920805" sldId="262"/>
            <ac:picMk id="18" creationId="{CC04A1D4-23DE-97F4-3496-0106944A0E0E}"/>
          </ac:picMkLst>
        </pc:picChg>
        <pc:picChg chg="mod">
          <ac:chgData name="Celsa Almeida" userId="S::c.almeida@acg.edu::70ab656f-2fd3-4e06-bfa0-8ccdfa7e4d22" providerId="AD" clId="Web-{EE2323FD-5CE1-4F37-BB69-13E448248A80}" dt="2023-07-16T22:10:13.439" v="48" actId="14100"/>
          <ac:picMkLst>
            <pc:docMk/>
            <pc:sldMk cId="1593920805" sldId="262"/>
            <ac:picMk id="26" creationId="{1A88DB87-3538-FF42-1A00-1F45629EEB0E}"/>
          </ac:picMkLst>
        </pc:picChg>
        <pc:picChg chg="mod">
          <ac:chgData name="Celsa Almeida" userId="S::c.almeida@acg.edu::70ab656f-2fd3-4e06-bfa0-8ccdfa7e4d22" providerId="AD" clId="Web-{EE2323FD-5CE1-4F37-BB69-13E448248A80}" dt="2023-07-16T22:10:19.158" v="50" actId="1076"/>
          <ac:picMkLst>
            <pc:docMk/>
            <pc:sldMk cId="1593920805" sldId="262"/>
            <ac:picMk id="28" creationId="{DFC70211-36FA-8CA0-E17C-4112E9CCCE51}"/>
          </ac:picMkLst>
        </pc:picChg>
      </pc:sldChg>
      <pc:sldChg chg="addSp delSp modSp">
        <pc:chgData name="Celsa Almeida" userId="S::c.almeida@acg.edu::70ab656f-2fd3-4e06-bfa0-8ccdfa7e4d22" providerId="AD" clId="Web-{EE2323FD-5CE1-4F37-BB69-13E448248A80}" dt="2023-07-16T22:32:10.537" v="113" actId="14100"/>
        <pc:sldMkLst>
          <pc:docMk/>
          <pc:sldMk cId="3726047131" sldId="286"/>
        </pc:sldMkLst>
        <pc:spChg chg="mod">
          <ac:chgData name="Celsa Almeida" userId="S::c.almeida@acg.edu::70ab656f-2fd3-4e06-bfa0-8ccdfa7e4d22" providerId="AD" clId="Web-{EE2323FD-5CE1-4F37-BB69-13E448248A80}" dt="2023-07-16T22:31:19.910" v="109" actId="1076"/>
          <ac:spMkLst>
            <pc:docMk/>
            <pc:sldMk cId="3726047131" sldId="286"/>
            <ac:spMk id="24" creationId="{33D4BF51-D8C3-81EC-C5AC-66694158BCCF}"/>
          </ac:spMkLst>
        </pc:spChg>
        <pc:spChg chg="mod">
          <ac:chgData name="Celsa Almeida" userId="S::c.almeida@acg.edu::70ab656f-2fd3-4e06-bfa0-8ccdfa7e4d22" providerId="AD" clId="Web-{EE2323FD-5CE1-4F37-BB69-13E448248A80}" dt="2023-07-16T22:30:13.205" v="94" actId="14100"/>
          <ac:spMkLst>
            <pc:docMk/>
            <pc:sldMk cId="3726047131" sldId="286"/>
            <ac:spMk id="34" creationId="{5DFCE964-AEC2-F40A-9DEE-EBC53C101F27}"/>
          </ac:spMkLst>
        </pc:spChg>
        <pc:picChg chg="mod">
          <ac:chgData name="Celsa Almeida" userId="S::c.almeida@acg.edu::70ab656f-2fd3-4e06-bfa0-8ccdfa7e4d22" providerId="AD" clId="Web-{EE2323FD-5CE1-4F37-BB69-13E448248A80}" dt="2023-07-16T22:32:10.537" v="113" actId="14100"/>
          <ac:picMkLst>
            <pc:docMk/>
            <pc:sldMk cId="3726047131" sldId="286"/>
            <ac:picMk id="3" creationId="{3F7EAAC0-09DF-6157-6F29-DCD47A831C10}"/>
          </ac:picMkLst>
        </pc:picChg>
        <pc:picChg chg="add mod">
          <ac:chgData name="Celsa Almeida" userId="S::c.almeida@acg.edu::70ab656f-2fd3-4e06-bfa0-8ccdfa7e4d22" providerId="AD" clId="Web-{EE2323FD-5CE1-4F37-BB69-13E448248A80}" dt="2023-07-16T22:31:04.581" v="108" actId="14100"/>
          <ac:picMkLst>
            <pc:docMk/>
            <pc:sldMk cId="3726047131" sldId="286"/>
            <ac:picMk id="4" creationId="{05601B91-F3F7-CE20-F089-413A72711516}"/>
          </ac:picMkLst>
        </pc:picChg>
        <pc:picChg chg="add mod">
          <ac:chgData name="Celsa Almeida" userId="S::c.almeida@acg.edu::70ab656f-2fd3-4e06-bfa0-8ccdfa7e4d22" providerId="AD" clId="Web-{EE2323FD-5CE1-4F37-BB69-13E448248A80}" dt="2023-07-16T22:30:59.238" v="106" actId="14100"/>
          <ac:picMkLst>
            <pc:docMk/>
            <pc:sldMk cId="3726047131" sldId="286"/>
            <ac:picMk id="5" creationId="{A04B1BD5-D589-4DB0-C9DB-630576919DCA}"/>
          </ac:picMkLst>
        </pc:picChg>
        <pc:picChg chg="mod">
          <ac:chgData name="Celsa Almeida" userId="S::c.almeida@acg.edu::70ab656f-2fd3-4e06-bfa0-8ccdfa7e4d22" providerId="AD" clId="Web-{EE2323FD-5CE1-4F37-BB69-13E448248A80}" dt="2023-07-16T22:30:56.394" v="104" actId="14100"/>
          <ac:picMkLst>
            <pc:docMk/>
            <pc:sldMk cId="3726047131" sldId="286"/>
            <ac:picMk id="13" creationId="{3B1BF729-C9B8-07DD-268F-EEDAFCE58F2B}"/>
          </ac:picMkLst>
        </pc:picChg>
        <pc:picChg chg="del mod">
          <ac:chgData name="Celsa Almeida" userId="S::c.almeida@acg.edu::70ab656f-2fd3-4e06-bfa0-8ccdfa7e4d22" providerId="AD" clId="Web-{EE2323FD-5CE1-4F37-BB69-13E448248A80}" dt="2023-07-16T22:04:13.324" v="5"/>
          <ac:picMkLst>
            <pc:docMk/>
            <pc:sldMk cId="3726047131" sldId="286"/>
            <ac:picMk id="17" creationId="{9D05BD64-A6CF-0812-BD6E-FA8FEBA8211A}"/>
          </ac:picMkLst>
        </pc:picChg>
      </pc:sldChg>
    </pc:docChg>
  </pc:docChgLst>
  <pc:docChgLst>
    <pc:chgData name="Celsa Almeida" userId="S::c.almeida@acg.edu::70ab656f-2fd3-4e06-bfa0-8ccdfa7e4d22" providerId="AD" clId="Web-{06D0E270-6F7F-4ABC-93B1-2E7B090B37C1}"/>
    <pc:docChg chg="addSld modSld sldOrd">
      <pc:chgData name="Celsa Almeida" userId="S::c.almeida@acg.edu::70ab656f-2fd3-4e06-bfa0-8ccdfa7e4d22" providerId="AD" clId="Web-{06D0E270-6F7F-4ABC-93B1-2E7B090B37C1}" dt="2023-07-16T15:41:52.070" v="196" actId="1076"/>
      <pc:docMkLst>
        <pc:docMk/>
      </pc:docMkLst>
      <pc:sldChg chg="modSp ord">
        <pc:chgData name="Celsa Almeida" userId="S::c.almeida@acg.edu::70ab656f-2fd3-4e06-bfa0-8ccdfa7e4d22" providerId="AD" clId="Web-{06D0E270-6F7F-4ABC-93B1-2E7B090B37C1}" dt="2023-07-16T15:24:52.611" v="74"/>
        <pc:sldMkLst>
          <pc:docMk/>
          <pc:sldMk cId="1738561688" sldId="261"/>
        </pc:sldMkLst>
        <pc:grpChg chg="mod">
          <ac:chgData name="Celsa Almeida" userId="S::c.almeida@acg.edu::70ab656f-2fd3-4e06-bfa0-8ccdfa7e4d22" providerId="AD" clId="Web-{06D0E270-6F7F-4ABC-93B1-2E7B090B37C1}" dt="2023-07-16T15:10:43.389" v="22" actId="14100"/>
          <ac:grpSpMkLst>
            <pc:docMk/>
            <pc:sldMk cId="1738561688" sldId="261"/>
            <ac:grpSpMk id="33" creationId="{EDD112BA-507E-A68D-B93E-87922DF3B907}"/>
          </ac:grpSpMkLst>
        </pc:grpChg>
        <pc:picChg chg="mod">
          <ac:chgData name="Celsa Almeida" userId="S::c.almeida@acg.edu::70ab656f-2fd3-4e06-bfa0-8ccdfa7e4d22" providerId="AD" clId="Web-{06D0E270-6F7F-4ABC-93B1-2E7B090B37C1}" dt="2023-07-16T15:09:31.763" v="13" actId="14100"/>
          <ac:picMkLst>
            <pc:docMk/>
            <pc:sldMk cId="1738561688" sldId="261"/>
            <ac:picMk id="4" creationId="{1E9E4AC1-F888-38F7-5FA7-3C4FC3913322}"/>
          </ac:picMkLst>
        </pc:picChg>
        <pc:picChg chg="mod">
          <ac:chgData name="Celsa Almeida" userId="S::c.almeida@acg.edu::70ab656f-2fd3-4e06-bfa0-8ccdfa7e4d22" providerId="AD" clId="Web-{06D0E270-6F7F-4ABC-93B1-2E7B090B37C1}" dt="2023-07-16T15:11:11.281" v="26" actId="14100"/>
          <ac:picMkLst>
            <pc:docMk/>
            <pc:sldMk cId="1738561688" sldId="261"/>
            <ac:picMk id="10" creationId="{AF7C98D5-85C8-A458-8899-219C9E05537F}"/>
          </ac:picMkLst>
        </pc:picChg>
        <pc:picChg chg="mod">
          <ac:chgData name="Celsa Almeida" userId="S::c.almeida@acg.edu::70ab656f-2fd3-4e06-bfa0-8ccdfa7e4d22" providerId="AD" clId="Web-{06D0E270-6F7F-4ABC-93B1-2E7B090B37C1}" dt="2023-07-16T15:09:38.185" v="17" actId="1076"/>
          <ac:picMkLst>
            <pc:docMk/>
            <pc:sldMk cId="1738561688" sldId="261"/>
            <ac:picMk id="13" creationId="{70C15BD5-630C-6F84-8C54-F00F9DBD93AD}"/>
          </ac:picMkLst>
        </pc:picChg>
        <pc:picChg chg="mod">
          <ac:chgData name="Celsa Almeida" userId="S::c.almeida@acg.edu::70ab656f-2fd3-4e06-bfa0-8ccdfa7e4d22" providerId="AD" clId="Web-{06D0E270-6F7F-4ABC-93B1-2E7B090B37C1}" dt="2023-07-16T15:09:22.263" v="11" actId="14100"/>
          <ac:picMkLst>
            <pc:docMk/>
            <pc:sldMk cId="1738561688" sldId="261"/>
            <ac:picMk id="14" creationId="{420CA6F1-521D-1A25-23A7-2EB29529ECFB}"/>
          </ac:picMkLst>
        </pc:picChg>
        <pc:picChg chg="mod">
          <ac:chgData name="Celsa Almeida" userId="S::c.almeida@acg.edu::70ab656f-2fd3-4e06-bfa0-8ccdfa7e4d22" providerId="AD" clId="Web-{06D0E270-6F7F-4ABC-93B1-2E7B090B37C1}" dt="2023-07-16T15:10:00.623" v="20" actId="1076"/>
          <ac:picMkLst>
            <pc:docMk/>
            <pc:sldMk cId="1738561688" sldId="261"/>
            <ac:picMk id="36" creationId="{15F5A822-482E-4C17-4FD5-193FEF25B2C7}"/>
          </ac:picMkLst>
        </pc:picChg>
      </pc:sldChg>
      <pc:sldChg chg="addSp modSp">
        <pc:chgData name="Celsa Almeida" userId="S::c.almeida@acg.edu::70ab656f-2fd3-4e06-bfa0-8ccdfa7e4d22" providerId="AD" clId="Web-{06D0E270-6F7F-4ABC-93B1-2E7B090B37C1}" dt="2023-07-16T15:35:01.920" v="141" actId="14100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06D0E270-6F7F-4ABC-93B1-2E7B090B37C1}" dt="2023-07-16T15:11:55.953" v="33" actId="1076"/>
          <ac:spMkLst>
            <pc:docMk/>
            <pc:sldMk cId="1593920805" sldId="262"/>
            <ac:spMk id="14" creationId="{0B31B538-3722-3F2E-00CC-AFD924AF4D4E}"/>
          </ac:spMkLst>
        </pc:spChg>
        <pc:picChg chg="mod">
          <ac:chgData name="Celsa Almeida" userId="S::c.almeida@acg.edu::70ab656f-2fd3-4e06-bfa0-8ccdfa7e4d22" providerId="AD" clId="Web-{06D0E270-6F7F-4ABC-93B1-2E7B090B37C1}" dt="2023-07-16T15:11:34.875" v="28" actId="14100"/>
          <ac:picMkLst>
            <pc:docMk/>
            <pc:sldMk cId="1593920805" sldId="262"/>
            <ac:picMk id="3" creationId="{3F7EAAC0-09DF-6157-6F29-DCD47A831C10}"/>
          </ac:picMkLst>
        </pc:picChg>
        <pc:picChg chg="mod">
          <ac:chgData name="Celsa Almeida" userId="S::c.almeida@acg.edu::70ab656f-2fd3-4e06-bfa0-8ccdfa7e4d22" providerId="AD" clId="Web-{06D0E270-6F7F-4ABC-93B1-2E7B090B37C1}" dt="2023-07-16T15:11:47.047" v="32" actId="1076"/>
          <ac:picMkLst>
            <pc:docMk/>
            <pc:sldMk cId="1593920805" sldId="262"/>
            <ac:picMk id="13" creationId="{3B1BF729-C9B8-07DD-268F-EEDAFCE58F2B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34:33.357" v="137" actId="14100"/>
          <ac:picMkLst>
            <pc:docMk/>
            <pc:sldMk cId="1593920805" sldId="262"/>
            <ac:picMk id="15" creationId="{4D92D683-AFFA-C706-BB5A-E419F48DBFF7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35:01.920" v="141" actId="14100"/>
          <ac:picMkLst>
            <pc:docMk/>
            <pc:sldMk cId="1593920805" sldId="262"/>
            <ac:picMk id="16" creationId="{E6ED6F45-386D-4E8C-9B39-0CBFADF9C6D0}"/>
          </ac:picMkLst>
        </pc:picChg>
      </pc:sldChg>
      <pc:sldChg chg="delSp modSp">
        <pc:chgData name="Celsa Almeida" userId="S::c.almeida@acg.edu::70ab656f-2fd3-4e06-bfa0-8ccdfa7e4d22" providerId="AD" clId="Web-{06D0E270-6F7F-4ABC-93B1-2E7B090B37C1}" dt="2023-07-16T15:32:23.073" v="123"/>
        <pc:sldMkLst>
          <pc:docMk/>
          <pc:sldMk cId="2243494996" sldId="277"/>
        </pc:sldMkLst>
        <pc:spChg chg="del">
          <ac:chgData name="Celsa Almeida" userId="S::c.almeida@acg.edu::70ab656f-2fd3-4e06-bfa0-8ccdfa7e4d22" providerId="AD" clId="Web-{06D0E270-6F7F-4ABC-93B1-2E7B090B37C1}" dt="2023-07-16T15:32:23.073" v="121"/>
          <ac:spMkLst>
            <pc:docMk/>
            <pc:sldMk cId="2243494996" sldId="277"/>
            <ac:spMk id="12" creationId="{B056ADFC-AE10-4DE8-876F-528BCCCAE35F}"/>
          </ac:spMkLst>
        </pc:spChg>
        <pc:spChg chg="del">
          <ac:chgData name="Celsa Almeida" userId="S::c.almeida@acg.edu::70ab656f-2fd3-4e06-bfa0-8ccdfa7e4d22" providerId="AD" clId="Web-{06D0E270-6F7F-4ABC-93B1-2E7B090B37C1}" dt="2023-07-16T15:32:23.073" v="123"/>
          <ac:spMkLst>
            <pc:docMk/>
            <pc:sldMk cId="2243494996" sldId="277"/>
            <ac:spMk id="18" creationId="{E246A152-E584-D6B9-C3BD-586BEC6F2B42}"/>
          </ac:spMkLst>
        </pc:spChg>
        <pc:picChg chg="mod">
          <ac:chgData name="Celsa Almeida" userId="S::c.almeida@acg.edu::70ab656f-2fd3-4e06-bfa0-8ccdfa7e4d22" providerId="AD" clId="Web-{06D0E270-6F7F-4ABC-93B1-2E7B090B37C1}" dt="2023-07-16T15:30:27.430" v="115" actId="1076"/>
          <ac:picMkLst>
            <pc:docMk/>
            <pc:sldMk cId="2243494996" sldId="277"/>
            <ac:picMk id="9" creationId="{75C219B4-7235-988E-B69A-77E0BDD350D0}"/>
          </ac:picMkLst>
        </pc:picChg>
        <pc:picChg chg="del">
          <ac:chgData name="Celsa Almeida" userId="S::c.almeida@acg.edu::70ab656f-2fd3-4e06-bfa0-8ccdfa7e4d22" providerId="AD" clId="Web-{06D0E270-6F7F-4ABC-93B1-2E7B090B37C1}" dt="2023-07-16T15:30:11.727" v="111"/>
          <ac:picMkLst>
            <pc:docMk/>
            <pc:sldMk cId="2243494996" sldId="277"/>
            <ac:picMk id="11" creationId="{554A06F4-612D-9616-A03D-FED82ED455D4}"/>
          </ac:picMkLst>
        </pc:picChg>
        <pc:picChg chg="del">
          <ac:chgData name="Celsa Almeida" userId="S::c.almeida@acg.edu::70ab656f-2fd3-4e06-bfa0-8ccdfa7e4d22" providerId="AD" clId="Web-{06D0E270-6F7F-4ABC-93B1-2E7B090B37C1}" dt="2023-07-16T15:32:23.073" v="122"/>
          <ac:picMkLst>
            <pc:docMk/>
            <pc:sldMk cId="2243494996" sldId="277"/>
            <ac:picMk id="13" creationId="{75DBB8F7-15B3-001B-492A-E6B08F37701E}"/>
          </ac:picMkLst>
        </pc:picChg>
        <pc:picChg chg="del">
          <ac:chgData name="Celsa Almeida" userId="S::c.almeida@acg.edu::70ab656f-2fd3-4e06-bfa0-8ccdfa7e4d22" providerId="AD" clId="Web-{06D0E270-6F7F-4ABC-93B1-2E7B090B37C1}" dt="2023-07-16T15:30:00.820" v="108"/>
          <ac:picMkLst>
            <pc:docMk/>
            <pc:sldMk cId="2243494996" sldId="277"/>
            <ac:picMk id="14" creationId="{1120E7DB-80C7-9069-65D5-F428C66072E1}"/>
          </ac:picMkLst>
        </pc:picChg>
        <pc:picChg chg="del">
          <ac:chgData name="Celsa Almeida" userId="S::c.almeida@acg.edu::70ab656f-2fd3-4e06-bfa0-8ccdfa7e4d22" providerId="AD" clId="Web-{06D0E270-6F7F-4ABC-93B1-2E7B090B37C1}" dt="2023-07-16T15:30:05.570" v="110"/>
          <ac:picMkLst>
            <pc:docMk/>
            <pc:sldMk cId="2243494996" sldId="277"/>
            <ac:picMk id="15" creationId="{983A4CA7-F32D-78C9-00F3-91A18F751710}"/>
          </ac:picMkLst>
        </pc:picChg>
        <pc:picChg chg="del">
          <ac:chgData name="Celsa Almeida" userId="S::c.almeida@acg.edu::70ab656f-2fd3-4e06-bfa0-8ccdfa7e4d22" providerId="AD" clId="Web-{06D0E270-6F7F-4ABC-93B1-2E7B090B37C1}" dt="2023-07-16T15:30:03.539" v="109"/>
          <ac:picMkLst>
            <pc:docMk/>
            <pc:sldMk cId="2243494996" sldId="277"/>
            <ac:picMk id="16" creationId="{B2619FD6-54ED-39CD-E07D-9700DE990C7D}"/>
          </ac:picMkLst>
        </pc:picChg>
        <pc:picChg chg="mod">
          <ac:chgData name="Celsa Almeida" userId="S::c.almeida@acg.edu::70ab656f-2fd3-4e06-bfa0-8ccdfa7e4d22" providerId="AD" clId="Web-{06D0E270-6F7F-4ABC-93B1-2E7B090B37C1}" dt="2023-07-16T15:30:43.352" v="120" actId="14100"/>
          <ac:picMkLst>
            <pc:docMk/>
            <pc:sldMk cId="2243494996" sldId="277"/>
            <ac:picMk id="1028" creationId="{05EFB2CC-30D7-111D-2E10-C5AAE14CACFF}"/>
          </ac:picMkLst>
        </pc:picChg>
      </pc:sldChg>
      <pc:sldChg chg="addSp delSp modSp">
        <pc:chgData name="Celsa Almeida" userId="S::c.almeida@acg.edu::70ab656f-2fd3-4e06-bfa0-8ccdfa7e4d22" providerId="AD" clId="Web-{06D0E270-6F7F-4ABC-93B1-2E7B090B37C1}" dt="2023-07-16T15:21:25.903" v="55"/>
        <pc:sldMkLst>
          <pc:docMk/>
          <pc:sldMk cId="2069393026" sldId="278"/>
        </pc:sldMkLst>
        <pc:spChg chg="mod">
          <ac:chgData name="Celsa Almeida" userId="S::c.almeida@acg.edu::70ab656f-2fd3-4e06-bfa0-8ccdfa7e4d22" providerId="AD" clId="Web-{06D0E270-6F7F-4ABC-93B1-2E7B090B37C1}" dt="2023-07-16T15:17:15.851" v="38" actId="1076"/>
          <ac:spMkLst>
            <pc:docMk/>
            <pc:sldMk cId="2069393026" sldId="278"/>
            <ac:spMk id="6" creationId="{7640DF9D-0C9E-4C5D-9635-6B4DE10CCEE5}"/>
          </ac:spMkLst>
        </pc:spChg>
        <pc:spChg chg="mod">
          <ac:chgData name="Celsa Almeida" userId="S::c.almeida@acg.edu::70ab656f-2fd3-4e06-bfa0-8ccdfa7e4d22" providerId="AD" clId="Web-{06D0E270-6F7F-4ABC-93B1-2E7B090B37C1}" dt="2023-07-16T15:17:15.851" v="39" actId="1076"/>
          <ac:spMkLst>
            <pc:docMk/>
            <pc:sldMk cId="2069393026" sldId="278"/>
            <ac:spMk id="8" creationId="{F5C3A7BE-F7FC-4942-A31A-491A8A806103}"/>
          </ac:spMkLst>
        </pc:spChg>
        <pc:spChg chg="add del mod">
          <ac:chgData name="Celsa Almeida" userId="S::c.almeida@acg.edu::70ab656f-2fd3-4e06-bfa0-8ccdfa7e4d22" providerId="AD" clId="Web-{06D0E270-6F7F-4ABC-93B1-2E7B090B37C1}" dt="2023-07-16T15:21:25.903" v="55"/>
          <ac:spMkLst>
            <pc:docMk/>
            <pc:sldMk cId="2069393026" sldId="278"/>
            <ac:spMk id="12" creationId="{ED0ED3A5-96E1-A5F2-2644-CD9DC22132FE}"/>
          </ac:spMkLst>
        </pc:spChg>
        <pc:picChg chg="add mod">
          <ac:chgData name="Celsa Almeida" userId="S::c.almeida@acg.edu::70ab656f-2fd3-4e06-bfa0-8ccdfa7e4d22" providerId="AD" clId="Web-{06D0E270-6F7F-4ABC-93B1-2E7B090B37C1}" dt="2023-07-16T15:18:35.494" v="43" actId="1076"/>
          <ac:picMkLst>
            <pc:docMk/>
            <pc:sldMk cId="2069393026" sldId="278"/>
            <ac:picMk id="7" creationId="{5562E106-A734-8747-47C6-D2D5F9C2F710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20:19.496" v="48" actId="14100"/>
          <ac:picMkLst>
            <pc:docMk/>
            <pc:sldMk cId="2069393026" sldId="278"/>
            <ac:picMk id="11" creationId="{23CCFBF0-2EF5-4029-ABB3-3589FC1DFFF1}"/>
          </ac:picMkLst>
        </pc:picChg>
      </pc:sldChg>
      <pc:sldChg chg="delSp modSp">
        <pc:chgData name="Celsa Almeida" userId="S::c.almeida@acg.edu::70ab656f-2fd3-4e06-bfa0-8ccdfa7e4d22" providerId="AD" clId="Web-{06D0E270-6F7F-4ABC-93B1-2E7B090B37C1}" dt="2023-07-16T15:41:52.070" v="196" actId="1076"/>
        <pc:sldMkLst>
          <pc:docMk/>
          <pc:sldMk cId="3913049812" sldId="280"/>
        </pc:sldMkLst>
        <pc:picChg chg="del mod">
          <ac:chgData name="Celsa Almeida" userId="S::c.almeida@acg.edu::70ab656f-2fd3-4e06-bfa0-8ccdfa7e4d22" providerId="AD" clId="Web-{06D0E270-6F7F-4ABC-93B1-2E7B090B37C1}" dt="2023-07-16T15:41:44.914" v="195"/>
          <ac:picMkLst>
            <pc:docMk/>
            <pc:sldMk cId="3913049812" sldId="280"/>
            <ac:picMk id="7" creationId="{5562E106-A734-8747-47C6-D2D5F9C2F710}"/>
          </ac:picMkLst>
        </pc:picChg>
        <pc:picChg chg="mod">
          <ac:chgData name="Celsa Almeida" userId="S::c.almeida@acg.edu::70ab656f-2fd3-4e06-bfa0-8ccdfa7e4d22" providerId="AD" clId="Web-{06D0E270-6F7F-4ABC-93B1-2E7B090B37C1}" dt="2023-07-16T15:41:52.070" v="196" actId="1076"/>
          <ac:picMkLst>
            <pc:docMk/>
            <pc:sldMk cId="3913049812" sldId="280"/>
            <ac:picMk id="10" creationId="{62AD645A-3751-C637-5EB1-546539CED36D}"/>
          </ac:picMkLst>
        </pc:picChg>
      </pc:sldChg>
      <pc:sldChg chg="addSp delSp modSp new">
        <pc:chgData name="Celsa Almeida" userId="S::c.almeida@acg.edu::70ab656f-2fd3-4e06-bfa0-8ccdfa7e4d22" providerId="AD" clId="Web-{06D0E270-6F7F-4ABC-93B1-2E7B090B37C1}" dt="2023-07-16T15:34:01.856" v="128"/>
        <pc:sldMkLst>
          <pc:docMk/>
          <pc:sldMk cId="3869186745" sldId="281"/>
        </pc:sldMkLst>
        <pc:spChg chg="del">
          <ac:chgData name="Celsa Almeida" userId="S::c.almeida@acg.edu::70ab656f-2fd3-4e06-bfa0-8ccdfa7e4d22" providerId="AD" clId="Web-{06D0E270-6F7F-4ABC-93B1-2E7B090B37C1}" dt="2023-07-16T15:23:34.625" v="57"/>
          <ac:spMkLst>
            <pc:docMk/>
            <pc:sldMk cId="3869186745" sldId="281"/>
            <ac:spMk id="2" creationId="{48D7A576-EABE-8B4E-34A9-C2C8D95D6F6E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65"/>
          <ac:spMkLst>
            <pc:docMk/>
            <pc:sldMk cId="3869186745" sldId="281"/>
            <ac:spMk id="3" creationId="{7B2B2496-03B4-EADE-8DF4-3FACD4C6E469}"/>
          </ac:spMkLst>
        </pc:spChg>
        <pc:spChg chg="del">
          <ac:chgData name="Celsa Almeida" userId="S::c.almeida@acg.edu::70ab656f-2fd3-4e06-bfa0-8ccdfa7e4d22" providerId="AD" clId="Web-{06D0E270-6F7F-4ABC-93B1-2E7B090B37C1}" dt="2023-07-16T15:24:06.500" v="70"/>
          <ac:spMkLst>
            <pc:docMk/>
            <pc:sldMk cId="3869186745" sldId="281"/>
            <ac:spMk id="5" creationId="{5B44FED0-FAC7-0038-08AF-D3E800FE97FA}"/>
          </ac:spMkLst>
        </pc:spChg>
        <pc:spChg chg="del">
          <ac:chgData name="Celsa Almeida" userId="S::c.almeida@acg.edu::70ab656f-2fd3-4e06-bfa0-8ccdfa7e4d22" providerId="AD" clId="Web-{06D0E270-6F7F-4ABC-93B1-2E7B090B37C1}" dt="2023-07-16T15:24:02.172" v="69"/>
          <ac:spMkLst>
            <pc:docMk/>
            <pc:sldMk cId="3869186745" sldId="281"/>
            <ac:spMk id="7" creationId="{4678C1BC-7917-8C6F-DCD1-88674AEB1ADB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64"/>
          <ac:spMkLst>
            <pc:docMk/>
            <pc:sldMk cId="3869186745" sldId="281"/>
            <ac:spMk id="8" creationId="{8FF15AAA-81CE-6916-32C0-B758F33D7203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63"/>
          <ac:spMkLst>
            <pc:docMk/>
            <pc:sldMk cId="3869186745" sldId="281"/>
            <ac:spMk id="9" creationId="{D7C22AAC-8405-351D-2480-3AD8E61FFD5F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62"/>
          <ac:spMkLst>
            <pc:docMk/>
            <pc:sldMk cId="3869186745" sldId="281"/>
            <ac:spMk id="10" creationId="{F01B0B83-FE1D-44CC-01D8-D4D38C9625B0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61"/>
          <ac:spMkLst>
            <pc:docMk/>
            <pc:sldMk cId="3869186745" sldId="281"/>
            <ac:spMk id="11" creationId="{2F351108-3555-A96E-D5B5-F1720361B8B8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60"/>
          <ac:spMkLst>
            <pc:docMk/>
            <pc:sldMk cId="3869186745" sldId="281"/>
            <ac:spMk id="12" creationId="{8C826A70-556D-73EA-17D5-92CB9A4546CA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59"/>
          <ac:spMkLst>
            <pc:docMk/>
            <pc:sldMk cId="3869186745" sldId="281"/>
            <ac:spMk id="13" creationId="{F2687EC8-0D14-3195-E2BA-64B06245582E}"/>
          </ac:spMkLst>
        </pc:spChg>
        <pc:spChg chg="del">
          <ac:chgData name="Celsa Almeida" userId="S::c.almeida@acg.edu::70ab656f-2fd3-4e06-bfa0-8ccdfa7e4d22" providerId="AD" clId="Web-{06D0E270-6F7F-4ABC-93B1-2E7B090B37C1}" dt="2023-07-16T15:23:38.078" v="58"/>
          <ac:spMkLst>
            <pc:docMk/>
            <pc:sldMk cId="3869186745" sldId="281"/>
            <ac:spMk id="14" creationId="{0DB0E244-B47C-C93F-9CD1-F9BE1608DD8D}"/>
          </ac:spMkLst>
        </pc:spChg>
        <pc:spChg chg="add">
          <ac:chgData name="Celsa Almeida" userId="S::c.almeida@acg.edu::70ab656f-2fd3-4e06-bfa0-8ccdfa7e4d22" providerId="AD" clId="Web-{06D0E270-6F7F-4ABC-93B1-2E7B090B37C1}" dt="2023-07-16T15:23:39.781" v="66"/>
          <ac:spMkLst>
            <pc:docMk/>
            <pc:sldMk cId="3869186745" sldId="281"/>
            <ac:spMk id="16" creationId="{24B9FB3A-D89A-7F14-45C4-C96A48D9DB1D}"/>
          </ac:spMkLst>
        </pc:spChg>
        <pc:spChg chg="add">
          <ac:chgData name="Celsa Almeida" userId="S::c.almeida@acg.edu::70ab656f-2fd3-4e06-bfa0-8ccdfa7e4d22" providerId="AD" clId="Web-{06D0E270-6F7F-4ABC-93B1-2E7B090B37C1}" dt="2023-07-16T15:23:39.797" v="68"/>
          <ac:spMkLst>
            <pc:docMk/>
            <pc:sldMk cId="3869186745" sldId="281"/>
            <ac:spMk id="20" creationId="{59C006BD-8C6E-5433-CA0E-B8F265D331AE}"/>
          </ac:spMkLst>
        </pc:spChg>
        <pc:picChg chg="add">
          <ac:chgData name="Celsa Almeida" userId="S::c.almeida@acg.edu::70ab656f-2fd3-4e06-bfa0-8ccdfa7e4d22" providerId="AD" clId="Web-{06D0E270-6F7F-4ABC-93B1-2E7B090B37C1}" dt="2023-07-16T15:23:39.797" v="67"/>
          <ac:picMkLst>
            <pc:docMk/>
            <pc:sldMk cId="3869186745" sldId="281"/>
            <ac:picMk id="18" creationId="{0A52C3C6-F37D-ABBB-7EA7-F85C5FED82FE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28:56.913" v="100" actId="1076"/>
          <ac:picMkLst>
            <pc:docMk/>
            <pc:sldMk cId="3869186745" sldId="281"/>
            <ac:picMk id="22" creationId="{DE130A62-AB24-46CD-714D-036EC98F5815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29:15.804" v="107" actId="1076"/>
          <ac:picMkLst>
            <pc:docMk/>
            <pc:sldMk cId="3869186745" sldId="281"/>
            <ac:picMk id="24" creationId="{D373CC96-D796-937B-0202-290950356C9C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26:43.785" v="93" actId="1076"/>
          <ac:picMkLst>
            <pc:docMk/>
            <pc:sldMk cId="3869186745" sldId="281"/>
            <ac:picMk id="26" creationId="{20D43447-5699-1BD4-7F1D-75F7B8399610}"/>
          </ac:picMkLst>
        </pc:picChg>
        <pc:picChg chg="add mod">
          <ac:chgData name="Celsa Almeida" userId="S::c.almeida@acg.edu::70ab656f-2fd3-4e06-bfa0-8ccdfa7e4d22" providerId="AD" clId="Web-{06D0E270-6F7F-4ABC-93B1-2E7B090B37C1}" dt="2023-07-16T15:29:09.632" v="104" actId="14100"/>
          <ac:picMkLst>
            <pc:docMk/>
            <pc:sldMk cId="3869186745" sldId="281"/>
            <ac:picMk id="28" creationId="{9B4045C9-DDA4-11BC-1C69-E5FE495F3D9D}"/>
          </ac:picMkLst>
        </pc:picChg>
        <pc:picChg chg="add del mod">
          <ac:chgData name="Celsa Almeida" userId="S::c.almeida@acg.edu::70ab656f-2fd3-4e06-bfa0-8ccdfa7e4d22" providerId="AD" clId="Web-{06D0E270-6F7F-4ABC-93B1-2E7B090B37C1}" dt="2023-07-16T15:34:01.856" v="128"/>
          <ac:picMkLst>
            <pc:docMk/>
            <pc:sldMk cId="3869186745" sldId="281"/>
            <ac:picMk id="29" creationId="{C174180A-A9C7-98BA-052A-14B2FC1C5074}"/>
          </ac:picMkLst>
        </pc:picChg>
        <pc:picChg chg="add del mod">
          <ac:chgData name="Celsa Almeida" userId="S::c.almeida@acg.edu::70ab656f-2fd3-4e06-bfa0-8ccdfa7e4d22" providerId="AD" clId="Web-{06D0E270-6F7F-4ABC-93B1-2E7B090B37C1}" dt="2023-07-16T15:34:01.856" v="127"/>
          <ac:picMkLst>
            <pc:docMk/>
            <pc:sldMk cId="3869186745" sldId="281"/>
            <ac:picMk id="30" creationId="{5F03B464-32E7-4F5C-43CC-DE2DECE74B1C}"/>
          </ac:picMkLst>
        </pc:picChg>
      </pc:sldChg>
      <pc:sldChg chg="addSp modSp">
        <pc:chgData name="Celsa Almeida" userId="S::c.almeida@acg.edu::70ab656f-2fd3-4e06-bfa0-8ccdfa7e4d22" providerId="AD" clId="Web-{06D0E270-6F7F-4ABC-93B1-2E7B090B37C1}" dt="2023-07-16T15:41:23.460" v="193" actId="14100"/>
        <pc:sldMkLst>
          <pc:docMk/>
          <pc:sldMk cId="2943918443" sldId="282"/>
        </pc:sldMkLst>
        <pc:picChg chg="mod modCrop">
          <ac:chgData name="Celsa Almeida" userId="S::c.almeida@acg.edu::70ab656f-2fd3-4e06-bfa0-8ccdfa7e4d22" providerId="AD" clId="Web-{06D0E270-6F7F-4ABC-93B1-2E7B090B37C1}" dt="2023-07-16T15:41:23.460" v="193" actId="14100"/>
          <ac:picMkLst>
            <pc:docMk/>
            <pc:sldMk cId="2943918443" sldId="282"/>
            <ac:picMk id="9" creationId="{D3510FE6-CFB6-4579-31BA-D321F3B169BC}"/>
          </ac:picMkLst>
        </pc:picChg>
        <pc:picChg chg="add mod modCrop">
          <ac:chgData name="Celsa Almeida" userId="S::c.almeida@acg.edu::70ab656f-2fd3-4e06-bfa0-8ccdfa7e4d22" providerId="AD" clId="Web-{06D0E270-6F7F-4ABC-93B1-2E7B090B37C1}" dt="2023-07-16T15:41:16.195" v="191" actId="1076"/>
          <ac:picMkLst>
            <pc:docMk/>
            <pc:sldMk cId="2943918443" sldId="282"/>
            <ac:picMk id="11" creationId="{24C8F5B0-EA39-408D-20EF-17020343C222}"/>
          </ac:picMkLst>
        </pc:picChg>
        <pc:picChg chg="mod">
          <ac:chgData name="Celsa Almeida" userId="S::c.almeida@acg.edu::70ab656f-2fd3-4e06-bfa0-8ccdfa7e4d22" providerId="AD" clId="Web-{06D0E270-6F7F-4ABC-93B1-2E7B090B37C1}" dt="2023-07-16T15:40:58.554" v="186" actId="14100"/>
          <ac:picMkLst>
            <pc:docMk/>
            <pc:sldMk cId="2943918443" sldId="282"/>
            <ac:picMk id="13" creationId="{F751735F-54A5-05F0-2D9C-50E1C9ECACEC}"/>
          </ac:picMkLst>
        </pc:picChg>
        <pc:picChg chg="mod">
          <ac:chgData name="Celsa Almeida" userId="S::c.almeida@acg.edu::70ab656f-2fd3-4e06-bfa0-8ccdfa7e4d22" providerId="AD" clId="Web-{06D0E270-6F7F-4ABC-93B1-2E7B090B37C1}" dt="2023-07-16T15:41:01.835" v="187" actId="14100"/>
          <ac:picMkLst>
            <pc:docMk/>
            <pc:sldMk cId="2943918443" sldId="282"/>
            <ac:picMk id="15" creationId="{A7E25D7C-E86E-3D67-EABA-68135D385C20}"/>
          </ac:picMkLst>
        </pc:picChg>
      </pc:sldChg>
    </pc:docChg>
  </pc:docChgLst>
  <pc:docChgLst>
    <pc:chgData name="Celsa Almeida" userId="S::c.almeida@acg.edu::70ab656f-2fd3-4e06-bfa0-8ccdfa7e4d22" providerId="AD" clId="Web-{7102822B-8D7F-4BEC-B9A2-3BB8B8BEE2DA}"/>
    <pc:docChg chg="modSld">
      <pc:chgData name="Celsa Almeida" userId="S::c.almeida@acg.edu::70ab656f-2fd3-4e06-bfa0-8ccdfa7e4d22" providerId="AD" clId="Web-{7102822B-8D7F-4BEC-B9A2-3BB8B8BEE2DA}" dt="2023-07-17T12:57:52.888" v="18" actId="20577"/>
      <pc:docMkLst>
        <pc:docMk/>
      </pc:docMkLst>
      <pc:sldChg chg="modSp">
        <pc:chgData name="Celsa Almeida" userId="S::c.almeida@acg.edu::70ab656f-2fd3-4e06-bfa0-8ccdfa7e4d22" providerId="AD" clId="Web-{7102822B-8D7F-4BEC-B9A2-3BB8B8BEE2DA}" dt="2023-07-17T12:57:52.888" v="18" actId="20577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7102822B-8D7F-4BEC-B9A2-3BB8B8BEE2DA}" dt="2023-07-17T12:57:52.888" v="18" actId="20577"/>
          <ac:spMkLst>
            <pc:docMk/>
            <pc:sldMk cId="1593920805" sldId="262"/>
            <ac:spMk id="5" creationId="{6C32B264-86C5-4719-9D12-2C89B955D52E}"/>
          </ac:spMkLst>
        </pc:spChg>
      </pc:sldChg>
    </pc:docChg>
  </pc:docChgLst>
  <pc:docChgLst>
    <pc:chgData name="Georgios Aliferis" userId="S::g.aliferis@acg.edu::bcbe6bcb-2607-4725-a297-4347d522e20c" providerId="AD" clId="Web-{1864D7AA-EED2-4555-BD00-848F4B61259E}"/>
    <pc:docChg chg="addSld delSld modSld sldOrd">
      <pc:chgData name="Georgios Aliferis" userId="S::g.aliferis@acg.edu::bcbe6bcb-2607-4725-a297-4347d522e20c" providerId="AD" clId="Web-{1864D7AA-EED2-4555-BD00-848F4B61259E}" dt="2023-07-16T16:46:27.901" v="516" actId="1076"/>
      <pc:docMkLst>
        <pc:docMk/>
      </pc:docMkLst>
      <pc:sldChg chg="addSp delSp modSp add del">
        <pc:chgData name="Georgios Aliferis" userId="S::g.aliferis@acg.edu::bcbe6bcb-2607-4725-a297-4347d522e20c" providerId="AD" clId="Web-{1864D7AA-EED2-4555-BD00-848F4B61259E}" dt="2023-07-16T16:33:16.348" v="355"/>
        <pc:sldMkLst>
          <pc:docMk/>
          <pc:sldMk cId="2243494996" sldId="277"/>
        </pc:sldMkLst>
        <pc:spChg chg="mod">
          <ac:chgData name="Georgios Aliferis" userId="S::g.aliferis@acg.edu::bcbe6bcb-2607-4725-a297-4347d522e20c" providerId="AD" clId="Web-{1864D7AA-EED2-4555-BD00-848F4B61259E}" dt="2023-07-16T16:24:12.249" v="257" actId="1076"/>
          <ac:spMkLst>
            <pc:docMk/>
            <pc:sldMk cId="2243494996" sldId="277"/>
            <ac:spMk id="3" creationId="{35E3EA69-4E0E-41BD-8095-A124225A2647}"/>
          </ac:spMkLst>
        </pc:spChg>
        <pc:spChg chg="add mod">
          <ac:chgData name="Georgios Aliferis" userId="S::g.aliferis@acg.edu::bcbe6bcb-2607-4725-a297-4347d522e20c" providerId="AD" clId="Web-{1864D7AA-EED2-4555-BD00-848F4B61259E}" dt="2023-07-16T16:24:06.733" v="256" actId="20577"/>
          <ac:spMkLst>
            <pc:docMk/>
            <pc:sldMk cId="2243494996" sldId="277"/>
            <ac:spMk id="6" creationId="{2384FC0D-6DA4-7850-5D0E-ECC38AECA304}"/>
          </ac:spMkLst>
        </pc:spChg>
        <pc:spChg chg="del mod">
          <ac:chgData name="Georgios Aliferis" userId="S::g.aliferis@acg.edu::bcbe6bcb-2607-4725-a297-4347d522e20c" providerId="AD" clId="Web-{1864D7AA-EED2-4555-BD00-848F4B61259E}" dt="2023-07-16T16:21:39.181" v="202"/>
          <ac:spMkLst>
            <pc:docMk/>
            <pc:sldMk cId="2243494996" sldId="277"/>
            <ac:spMk id="8" creationId="{7AC516EE-2362-C55E-4EC7-AFC841D86A76}"/>
          </ac:spMkLst>
        </pc:spChg>
        <pc:graphicFrameChg chg="add mod modGraphic">
          <ac:chgData name="Georgios Aliferis" userId="S::g.aliferis@acg.edu::bcbe6bcb-2607-4725-a297-4347d522e20c" providerId="AD" clId="Web-{1864D7AA-EED2-4555-BD00-848F4B61259E}" dt="2023-07-16T16:23:18.841" v="238"/>
          <ac:graphicFrameMkLst>
            <pc:docMk/>
            <pc:sldMk cId="2243494996" sldId="277"/>
            <ac:graphicFrameMk id="5" creationId="{91B4F7FF-8305-8447-977A-CB0A7C7D77C4}"/>
          </ac:graphicFrameMkLst>
        </pc:graphicFrameChg>
        <pc:picChg chg="del">
          <ac:chgData name="Georgios Aliferis" userId="S::g.aliferis@acg.edu::bcbe6bcb-2607-4725-a297-4347d522e20c" providerId="AD" clId="Web-{1864D7AA-EED2-4555-BD00-848F4B61259E}" dt="2023-07-16T16:29:43.700" v="316"/>
          <ac:picMkLst>
            <pc:docMk/>
            <pc:sldMk cId="2243494996" sldId="277"/>
            <ac:picMk id="4" creationId="{28CBD504-D1F1-2281-1A5F-AD7870C39C7B}"/>
          </ac:picMkLst>
        </pc:picChg>
        <pc:picChg chg="mod">
          <ac:chgData name="Georgios Aliferis" userId="S::g.aliferis@acg.edu::bcbe6bcb-2607-4725-a297-4347d522e20c" providerId="AD" clId="Web-{1864D7AA-EED2-4555-BD00-848F4B61259E}" dt="2023-07-16T16:29:53.638" v="318" actId="14100"/>
          <ac:picMkLst>
            <pc:docMk/>
            <pc:sldMk cId="2243494996" sldId="277"/>
            <ac:picMk id="9" creationId="{75C219B4-7235-988E-B69A-77E0BDD350D0}"/>
          </ac:picMkLst>
        </pc:picChg>
        <pc:picChg chg="mod">
          <ac:chgData name="Georgios Aliferis" userId="S::g.aliferis@acg.edu::bcbe6bcb-2607-4725-a297-4347d522e20c" providerId="AD" clId="Web-{1864D7AA-EED2-4555-BD00-848F4B61259E}" dt="2023-07-16T16:24:15.828" v="258" actId="1076"/>
          <ac:picMkLst>
            <pc:docMk/>
            <pc:sldMk cId="2243494996" sldId="277"/>
            <ac:picMk id="17" creationId="{6D9B0891-D7C3-40C5-8BEC-D9D22D684005}"/>
          </ac:picMkLst>
        </pc:picChg>
        <pc:picChg chg="mod">
          <ac:chgData name="Georgios Aliferis" userId="S::g.aliferis@acg.edu::bcbe6bcb-2607-4725-a297-4347d522e20c" providerId="AD" clId="Web-{1864D7AA-EED2-4555-BD00-848F4B61259E}" dt="2023-07-16T16:29:57.107" v="319" actId="14100"/>
          <ac:picMkLst>
            <pc:docMk/>
            <pc:sldMk cId="2243494996" sldId="277"/>
            <ac:picMk id="1026" creationId="{B20DD5D9-F382-D33E-4EDB-AC317A357CE7}"/>
          </ac:picMkLst>
        </pc:picChg>
        <pc:picChg chg="del mod">
          <ac:chgData name="Georgios Aliferis" userId="S::g.aliferis@acg.edu::bcbe6bcb-2607-4725-a297-4347d522e20c" providerId="AD" clId="Web-{1864D7AA-EED2-4555-BD00-848F4B61259E}" dt="2023-07-16T16:29:33.950" v="315"/>
          <ac:picMkLst>
            <pc:docMk/>
            <pc:sldMk cId="2243494996" sldId="277"/>
            <ac:picMk id="1028" creationId="{05EFB2CC-30D7-111D-2E10-C5AAE14CACFF}"/>
          </ac:picMkLst>
        </pc:picChg>
      </pc:sldChg>
      <pc:sldChg chg="addSp delSp modSp">
        <pc:chgData name="Georgios Aliferis" userId="S::g.aliferis@acg.edu::bcbe6bcb-2607-4725-a297-4347d522e20c" providerId="AD" clId="Web-{1864D7AA-EED2-4555-BD00-848F4B61259E}" dt="2023-07-16T16:41:45.282" v="450"/>
        <pc:sldMkLst>
          <pc:docMk/>
          <pc:sldMk cId="3869186745" sldId="281"/>
        </pc:sldMkLst>
        <pc:picChg chg="del mod">
          <ac:chgData name="Georgios Aliferis" userId="S::g.aliferis@acg.edu::bcbe6bcb-2607-4725-a297-4347d522e20c" providerId="AD" clId="Web-{1864D7AA-EED2-4555-BD00-848F4B61259E}" dt="2023-07-16T16:41:45.282" v="450"/>
          <ac:picMkLst>
            <pc:docMk/>
            <pc:sldMk cId="3869186745" sldId="281"/>
            <ac:picMk id="22" creationId="{DE130A62-AB24-46CD-714D-036EC98F5815}"/>
          </ac:picMkLst>
        </pc:picChg>
        <pc:picChg chg="add del">
          <ac:chgData name="Georgios Aliferis" userId="S::g.aliferis@acg.edu::bcbe6bcb-2607-4725-a297-4347d522e20c" providerId="AD" clId="Web-{1864D7AA-EED2-4555-BD00-848F4B61259E}" dt="2023-07-16T16:34:33.570" v="362"/>
          <ac:picMkLst>
            <pc:docMk/>
            <pc:sldMk cId="3869186745" sldId="281"/>
            <ac:picMk id="24" creationId="{D373CC96-D796-937B-0202-290950356C9C}"/>
          </ac:picMkLst>
        </pc:picChg>
        <pc:picChg chg="del">
          <ac:chgData name="Georgios Aliferis" userId="S::g.aliferis@acg.edu::bcbe6bcb-2607-4725-a297-4347d522e20c" providerId="AD" clId="Web-{1864D7AA-EED2-4555-BD00-848F4B61259E}" dt="2023-07-16T16:26:03.128" v="277"/>
          <ac:picMkLst>
            <pc:docMk/>
            <pc:sldMk cId="3869186745" sldId="281"/>
            <ac:picMk id="26" creationId="{20D43447-5699-1BD4-7F1D-75F7B8399610}"/>
          </ac:picMkLst>
        </pc:picChg>
        <pc:picChg chg="mod">
          <ac:chgData name="Georgios Aliferis" userId="S::g.aliferis@acg.edu::bcbe6bcb-2607-4725-a297-4347d522e20c" providerId="AD" clId="Web-{1864D7AA-EED2-4555-BD00-848F4B61259E}" dt="2023-07-16T16:32:58.988" v="351" actId="1076"/>
          <ac:picMkLst>
            <pc:docMk/>
            <pc:sldMk cId="3869186745" sldId="281"/>
            <ac:picMk id="28" creationId="{9B4045C9-DDA4-11BC-1C69-E5FE495F3D9D}"/>
          </ac:picMkLst>
        </pc:picChg>
      </pc:sldChg>
      <pc:sldChg chg="delSp new del">
        <pc:chgData name="Georgios Aliferis" userId="S::g.aliferis@acg.edu::bcbe6bcb-2607-4725-a297-4347d522e20c" providerId="AD" clId="Web-{1864D7AA-EED2-4555-BD00-848F4B61259E}" dt="2023-07-16T16:11:10.128" v="9"/>
        <pc:sldMkLst>
          <pc:docMk/>
          <pc:sldMk cId="182519764" sldId="283"/>
        </pc:sldMkLst>
        <pc:spChg chg="del">
          <ac:chgData name="Georgios Aliferis" userId="S::g.aliferis@acg.edu::bcbe6bcb-2607-4725-a297-4347d522e20c" providerId="AD" clId="Web-{1864D7AA-EED2-4555-BD00-848F4B61259E}" dt="2023-07-16T16:10:54.158" v="7"/>
          <ac:spMkLst>
            <pc:docMk/>
            <pc:sldMk cId="182519764" sldId="283"/>
            <ac:spMk id="2" creationId="{B22B48E2-1526-E551-6F69-6F22E9B85865}"/>
          </ac:spMkLst>
        </pc:spChg>
        <pc:spChg chg="del">
          <ac:chgData name="Georgios Aliferis" userId="S::g.aliferis@acg.edu::bcbe6bcb-2607-4725-a297-4347d522e20c" providerId="AD" clId="Web-{1864D7AA-EED2-4555-BD00-848F4B61259E}" dt="2023-07-16T16:11:00.440" v="8"/>
          <ac:spMkLst>
            <pc:docMk/>
            <pc:sldMk cId="182519764" sldId="283"/>
            <ac:spMk id="3" creationId="{871C0155-DC1F-1922-D2FF-E22BBB82CDBD}"/>
          </ac:spMkLst>
        </pc:spChg>
      </pc:sldChg>
      <pc:sldChg chg="modSp new">
        <pc:chgData name="Georgios Aliferis" userId="S::g.aliferis@acg.edu::bcbe6bcb-2607-4725-a297-4347d522e20c" providerId="AD" clId="Web-{1864D7AA-EED2-4555-BD00-848F4B61259E}" dt="2023-07-16T16:17:07.953" v="143" actId="14100"/>
        <pc:sldMkLst>
          <pc:docMk/>
          <pc:sldMk cId="508908147" sldId="283"/>
        </pc:sldMkLst>
        <pc:spChg chg="mod">
          <ac:chgData name="Georgios Aliferis" userId="S::g.aliferis@acg.edu::bcbe6bcb-2607-4725-a297-4347d522e20c" providerId="AD" clId="Web-{1864D7AA-EED2-4555-BD00-848F4B61259E}" dt="2023-07-16T16:13:41.820" v="28" actId="20577"/>
          <ac:spMkLst>
            <pc:docMk/>
            <pc:sldMk cId="508908147" sldId="283"/>
            <ac:spMk id="2" creationId="{35C710BE-BF2D-AD1D-80FC-FB1CC0FC5F0A}"/>
          </ac:spMkLst>
        </pc:spChg>
        <pc:spChg chg="mod">
          <ac:chgData name="Georgios Aliferis" userId="S::g.aliferis@acg.edu::bcbe6bcb-2607-4725-a297-4347d522e20c" providerId="AD" clId="Web-{1864D7AA-EED2-4555-BD00-848F4B61259E}" dt="2023-07-16T16:14:45.807" v="72" actId="20577"/>
          <ac:spMkLst>
            <pc:docMk/>
            <pc:sldMk cId="508908147" sldId="283"/>
            <ac:spMk id="3" creationId="{90F7A4DF-9717-AC88-35A9-2A2D774D70F5}"/>
          </ac:spMkLst>
        </pc:spChg>
        <pc:spChg chg="mod">
          <ac:chgData name="Georgios Aliferis" userId="S::g.aliferis@acg.edu::bcbe6bcb-2607-4725-a297-4347d522e20c" providerId="AD" clId="Web-{1864D7AA-EED2-4555-BD00-848F4B61259E}" dt="2023-07-16T16:16:25.639" v="133" actId="20577"/>
          <ac:spMkLst>
            <pc:docMk/>
            <pc:sldMk cId="508908147" sldId="283"/>
            <ac:spMk id="4" creationId="{E77E9B6F-DD1D-96DE-59E7-DE7819DC8D86}"/>
          </ac:spMkLst>
        </pc:spChg>
        <pc:spChg chg="mod">
          <ac:chgData name="Georgios Aliferis" userId="S::g.aliferis@acg.edu::bcbe6bcb-2607-4725-a297-4347d522e20c" providerId="AD" clId="Web-{1864D7AA-EED2-4555-BD00-848F4B61259E}" dt="2023-07-16T16:14:55.854" v="75" actId="20577"/>
          <ac:spMkLst>
            <pc:docMk/>
            <pc:sldMk cId="508908147" sldId="283"/>
            <ac:spMk id="5" creationId="{AA24C651-31E0-1C82-1C7B-F39874E45800}"/>
          </ac:spMkLst>
        </pc:spChg>
        <pc:spChg chg="mod">
          <ac:chgData name="Georgios Aliferis" userId="S::g.aliferis@acg.edu::bcbe6bcb-2607-4725-a297-4347d522e20c" providerId="AD" clId="Web-{1864D7AA-EED2-4555-BD00-848F4B61259E}" dt="2023-07-16T16:17:07.953" v="143" actId="14100"/>
          <ac:spMkLst>
            <pc:docMk/>
            <pc:sldMk cId="508908147" sldId="283"/>
            <ac:spMk id="6" creationId="{4BA4BA2A-E203-B98D-273C-07CF97AA998E}"/>
          </ac:spMkLst>
        </pc:spChg>
        <pc:spChg chg="mod">
          <ac:chgData name="Georgios Aliferis" userId="S::g.aliferis@acg.edu::bcbe6bcb-2607-4725-a297-4347d522e20c" providerId="AD" clId="Web-{1864D7AA-EED2-4555-BD00-848F4B61259E}" dt="2023-07-16T16:14:48.479" v="73" actId="20577"/>
          <ac:spMkLst>
            <pc:docMk/>
            <pc:sldMk cId="508908147" sldId="283"/>
            <ac:spMk id="7" creationId="{ABF32B4B-DFC8-A761-3531-2B794075490A}"/>
          </ac:spMkLst>
        </pc:spChg>
        <pc:spChg chg="mod">
          <ac:chgData name="Georgios Aliferis" userId="S::g.aliferis@acg.edu::bcbe6bcb-2607-4725-a297-4347d522e20c" providerId="AD" clId="Web-{1864D7AA-EED2-4555-BD00-848F4B61259E}" dt="2023-07-16T16:16:56.562" v="139" actId="20577"/>
          <ac:spMkLst>
            <pc:docMk/>
            <pc:sldMk cId="508908147" sldId="283"/>
            <ac:spMk id="8" creationId="{8CF74399-E72A-88E2-4E6E-C036A8DA1A99}"/>
          </ac:spMkLst>
        </pc:spChg>
      </pc:sldChg>
      <pc:sldChg chg="new del">
        <pc:chgData name="Georgios Aliferis" userId="S::g.aliferis@acg.edu::bcbe6bcb-2607-4725-a297-4347d522e20c" providerId="AD" clId="Web-{1864D7AA-EED2-4555-BD00-848F4B61259E}" dt="2023-07-16T16:10:06.828" v="1"/>
        <pc:sldMkLst>
          <pc:docMk/>
          <pc:sldMk cId="1465633577" sldId="283"/>
        </pc:sldMkLst>
      </pc:sldChg>
      <pc:sldChg chg="new del">
        <pc:chgData name="Georgios Aliferis" userId="S::g.aliferis@acg.edu::bcbe6bcb-2607-4725-a297-4347d522e20c" providerId="AD" clId="Web-{1864D7AA-EED2-4555-BD00-848F4B61259E}" dt="2023-07-16T16:10:22.016" v="3"/>
        <pc:sldMkLst>
          <pc:docMk/>
          <pc:sldMk cId="2002664794" sldId="283"/>
        </pc:sldMkLst>
      </pc:sldChg>
      <pc:sldChg chg="new del">
        <pc:chgData name="Georgios Aliferis" userId="S::g.aliferis@acg.edu::bcbe6bcb-2607-4725-a297-4347d522e20c" providerId="AD" clId="Web-{1864D7AA-EED2-4555-BD00-848F4B61259E}" dt="2023-07-16T16:10:31.079" v="5"/>
        <pc:sldMkLst>
          <pc:docMk/>
          <pc:sldMk cId="3266174808" sldId="283"/>
        </pc:sldMkLst>
      </pc:sldChg>
      <pc:sldChg chg="new del">
        <pc:chgData name="Georgios Aliferis" userId="S::g.aliferis@acg.edu::bcbe6bcb-2607-4725-a297-4347d522e20c" providerId="AD" clId="Web-{1864D7AA-EED2-4555-BD00-848F4B61259E}" dt="2023-07-16T16:34:09.538" v="358"/>
        <pc:sldMkLst>
          <pc:docMk/>
          <pc:sldMk cId="2080979129" sldId="284"/>
        </pc:sldMkLst>
      </pc:sldChg>
      <pc:sldChg chg="addSp delSp modSp new del ord">
        <pc:chgData name="Georgios Aliferis" userId="S::g.aliferis@acg.edu::bcbe6bcb-2607-4725-a297-4347d522e20c" providerId="AD" clId="Web-{1864D7AA-EED2-4555-BD00-848F4B61259E}" dt="2023-07-16T16:33:19.473" v="356"/>
        <pc:sldMkLst>
          <pc:docMk/>
          <pc:sldMk cId="2889724740" sldId="284"/>
        </pc:sldMkLst>
        <pc:spChg chg="add del mod">
          <ac:chgData name="Georgios Aliferis" userId="S::g.aliferis@acg.edu::bcbe6bcb-2607-4725-a297-4347d522e20c" providerId="AD" clId="Web-{1864D7AA-EED2-4555-BD00-848F4B61259E}" dt="2023-07-16T16:28:04.556" v="296" actId="14100"/>
          <ac:spMkLst>
            <pc:docMk/>
            <pc:sldMk cId="2889724740" sldId="284"/>
            <ac:spMk id="2" creationId="{707A11A0-CC46-C8EA-0BC4-64D49C8CCC0B}"/>
          </ac:spMkLst>
        </pc:spChg>
        <pc:spChg chg="del">
          <ac:chgData name="Georgios Aliferis" userId="S::g.aliferis@acg.edu::bcbe6bcb-2607-4725-a297-4347d522e20c" providerId="AD" clId="Web-{1864D7AA-EED2-4555-BD00-848F4B61259E}" dt="2023-07-16T16:27:05.069" v="283"/>
          <ac:spMkLst>
            <pc:docMk/>
            <pc:sldMk cId="2889724740" sldId="284"/>
            <ac:spMk id="3" creationId="{3001E201-24EA-9062-0C17-C817CDF10AE9}"/>
          </ac:spMkLst>
        </pc:spChg>
        <pc:spChg chg="del">
          <ac:chgData name="Georgios Aliferis" userId="S::g.aliferis@acg.edu::bcbe6bcb-2607-4725-a297-4347d522e20c" providerId="AD" clId="Web-{1864D7AA-EED2-4555-BD00-848F4B61259E}" dt="2023-07-16T16:28:10.275" v="299"/>
          <ac:spMkLst>
            <pc:docMk/>
            <pc:sldMk cId="2889724740" sldId="284"/>
            <ac:spMk id="4" creationId="{A08ECD27-70DC-2DAA-DCDA-A90CACBBA226}"/>
          </ac:spMkLst>
        </pc:spChg>
        <pc:spChg chg="del">
          <ac:chgData name="Georgios Aliferis" userId="S::g.aliferis@acg.edu::bcbe6bcb-2607-4725-a297-4347d522e20c" providerId="AD" clId="Web-{1864D7AA-EED2-4555-BD00-848F4B61259E}" dt="2023-07-16T16:28:07.119" v="297"/>
          <ac:spMkLst>
            <pc:docMk/>
            <pc:sldMk cId="2889724740" sldId="284"/>
            <ac:spMk id="5" creationId="{92DCC2B8-1D86-D77A-8F92-4CD735CB7A8C}"/>
          </ac:spMkLst>
        </pc:spChg>
        <pc:spChg chg="del">
          <ac:chgData name="Georgios Aliferis" userId="S::g.aliferis@acg.edu::bcbe6bcb-2607-4725-a297-4347d522e20c" providerId="AD" clId="Web-{1864D7AA-EED2-4555-BD00-848F4B61259E}" dt="2023-07-16T16:27:05.866" v="284"/>
          <ac:spMkLst>
            <pc:docMk/>
            <pc:sldMk cId="2889724740" sldId="284"/>
            <ac:spMk id="6" creationId="{DD694993-F033-11E3-D73A-609B7387CF22}"/>
          </ac:spMkLst>
        </pc:spChg>
        <pc:spChg chg="del">
          <ac:chgData name="Georgios Aliferis" userId="S::g.aliferis@acg.edu::bcbe6bcb-2607-4725-a297-4347d522e20c" providerId="AD" clId="Web-{1864D7AA-EED2-4555-BD00-848F4B61259E}" dt="2023-07-16T16:28:15.463" v="301"/>
          <ac:spMkLst>
            <pc:docMk/>
            <pc:sldMk cId="2889724740" sldId="284"/>
            <ac:spMk id="7" creationId="{F0A2AD54-ACE2-24FC-A030-2C00662F7B40}"/>
          </ac:spMkLst>
        </pc:spChg>
        <pc:spChg chg="del">
          <ac:chgData name="Georgios Aliferis" userId="S::g.aliferis@acg.edu::bcbe6bcb-2607-4725-a297-4347d522e20c" providerId="AD" clId="Web-{1864D7AA-EED2-4555-BD00-848F4B61259E}" dt="2023-07-16T16:28:16.853" v="302"/>
          <ac:spMkLst>
            <pc:docMk/>
            <pc:sldMk cId="2889724740" sldId="284"/>
            <ac:spMk id="8" creationId="{36820266-938A-3874-BE2A-023F277099D8}"/>
          </ac:spMkLst>
        </pc:spChg>
        <pc:spChg chg="del">
          <ac:chgData name="Georgios Aliferis" userId="S::g.aliferis@acg.edu::bcbe6bcb-2607-4725-a297-4347d522e20c" providerId="AD" clId="Web-{1864D7AA-EED2-4555-BD00-848F4B61259E}" dt="2023-07-16T16:28:08.353" v="298"/>
          <ac:spMkLst>
            <pc:docMk/>
            <pc:sldMk cId="2889724740" sldId="284"/>
            <ac:spMk id="9" creationId="{37B81C17-618A-46C3-4621-72EA4707A220}"/>
          </ac:spMkLst>
        </pc:spChg>
        <pc:spChg chg="del">
          <ac:chgData name="Georgios Aliferis" userId="S::g.aliferis@acg.edu::bcbe6bcb-2607-4725-a297-4347d522e20c" providerId="AD" clId="Web-{1864D7AA-EED2-4555-BD00-848F4B61259E}" dt="2023-07-16T16:28:14.197" v="300"/>
          <ac:spMkLst>
            <pc:docMk/>
            <pc:sldMk cId="2889724740" sldId="284"/>
            <ac:spMk id="10" creationId="{069EC0A9-8040-A685-B604-6C365117275B}"/>
          </ac:spMkLst>
        </pc:spChg>
        <pc:spChg chg="del">
          <ac:chgData name="Georgios Aliferis" userId="S::g.aliferis@acg.edu::bcbe6bcb-2607-4725-a297-4347d522e20c" providerId="AD" clId="Web-{1864D7AA-EED2-4555-BD00-848F4B61259E}" dt="2023-07-16T16:27:10.804" v="286"/>
          <ac:spMkLst>
            <pc:docMk/>
            <pc:sldMk cId="2889724740" sldId="284"/>
            <ac:spMk id="11" creationId="{B403E79B-F50A-FF2D-40B5-C25E0DFC1176}"/>
          </ac:spMkLst>
        </pc:spChg>
        <pc:spChg chg="del">
          <ac:chgData name="Georgios Aliferis" userId="S::g.aliferis@acg.edu::bcbe6bcb-2607-4725-a297-4347d522e20c" providerId="AD" clId="Web-{1864D7AA-EED2-4555-BD00-848F4B61259E}" dt="2023-07-16T16:27:06.944" v="285"/>
          <ac:spMkLst>
            <pc:docMk/>
            <pc:sldMk cId="2889724740" sldId="284"/>
            <ac:spMk id="12" creationId="{C566053A-2CCE-4B79-B335-AF864030BAC8}"/>
          </ac:spMkLst>
        </pc:spChg>
        <pc:spChg chg="del mod">
          <ac:chgData name="Georgios Aliferis" userId="S::g.aliferis@acg.edu::bcbe6bcb-2607-4725-a297-4347d522e20c" providerId="AD" clId="Web-{1864D7AA-EED2-4555-BD00-848F4B61259E}" dt="2023-07-16T16:30:27.905" v="321"/>
          <ac:spMkLst>
            <pc:docMk/>
            <pc:sldMk cId="2889724740" sldId="284"/>
            <ac:spMk id="14" creationId="{F3C931B1-796A-0E6C-5F02-303B6382DCDD}"/>
          </ac:spMkLst>
        </pc:spChg>
        <pc:spChg chg="add del mod">
          <ac:chgData name="Georgios Aliferis" userId="S::g.aliferis@acg.edu::bcbe6bcb-2607-4725-a297-4347d522e20c" providerId="AD" clId="Web-{1864D7AA-EED2-4555-BD00-848F4B61259E}" dt="2023-07-16T16:29:24.746" v="314"/>
          <ac:spMkLst>
            <pc:docMk/>
            <pc:sldMk cId="2889724740" sldId="284"/>
            <ac:spMk id="25" creationId="{4B9DF177-0996-84B8-D0D3-B42AF95053E9}"/>
          </ac:spMkLst>
        </pc:spChg>
        <pc:picChg chg="add del mod">
          <ac:chgData name="Georgios Aliferis" userId="S::g.aliferis@acg.edu::bcbe6bcb-2607-4725-a297-4347d522e20c" providerId="AD" clId="Web-{1864D7AA-EED2-4555-BD00-848F4B61259E}" dt="2023-07-16T16:27:27.461" v="290"/>
          <ac:picMkLst>
            <pc:docMk/>
            <pc:sldMk cId="2889724740" sldId="284"/>
            <ac:picMk id="17" creationId="{355B995F-4E4B-5D29-41AD-E56EF4C6FF79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30:39.499" v="324"/>
          <ac:picMkLst>
            <pc:docMk/>
            <pc:sldMk cId="2889724740" sldId="284"/>
            <ac:picMk id="19" creationId="{96E37E91-2493-67C1-CBC2-B476CC9A41D9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32:55.504" v="349"/>
          <ac:picMkLst>
            <pc:docMk/>
            <pc:sldMk cId="2889724740" sldId="284"/>
            <ac:picMk id="21" creationId="{96ED4BF1-C73F-607E-B5B0-AF5C1ACF995E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33:09.020" v="352"/>
          <ac:picMkLst>
            <pc:docMk/>
            <pc:sldMk cId="2889724740" sldId="284"/>
            <ac:picMk id="23" creationId="{549CB27C-5E8C-3517-DA0C-181160DFD611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33:10.567" v="353"/>
          <ac:picMkLst>
            <pc:docMk/>
            <pc:sldMk cId="2889724740" sldId="284"/>
            <ac:picMk id="27" creationId="{7FB68F89-3EF9-1E94-9920-0F40B2AF7F21}"/>
          </ac:picMkLst>
        </pc:picChg>
      </pc:sldChg>
      <pc:sldChg chg="addSp delSp modSp new">
        <pc:chgData name="Georgios Aliferis" userId="S::g.aliferis@acg.edu::bcbe6bcb-2607-4725-a297-4347d522e20c" providerId="AD" clId="Web-{1864D7AA-EED2-4555-BD00-848F4B61259E}" dt="2023-07-16T16:37:43.846" v="410"/>
        <pc:sldMkLst>
          <pc:docMk/>
          <pc:sldMk cId="3992183724" sldId="284"/>
        </pc:sldMkLst>
        <pc:spChg chg="del mod">
          <ac:chgData name="Georgios Aliferis" userId="S::g.aliferis@acg.edu::bcbe6bcb-2607-4725-a297-4347d522e20c" providerId="AD" clId="Web-{1864D7AA-EED2-4555-BD00-848F4B61259E}" dt="2023-07-16T16:35:36.154" v="377"/>
          <ac:spMkLst>
            <pc:docMk/>
            <pc:sldMk cId="3992183724" sldId="284"/>
            <ac:spMk id="2" creationId="{5C5C11CF-5F0A-F442-69B7-76C39F850E88}"/>
          </ac:spMkLst>
        </pc:spChg>
        <pc:spChg chg="del">
          <ac:chgData name="Georgios Aliferis" userId="S::g.aliferis@acg.edu::bcbe6bcb-2607-4725-a297-4347d522e20c" providerId="AD" clId="Web-{1864D7AA-EED2-4555-BD00-848F4B61259E}" dt="2023-07-16T16:35:30.967" v="375"/>
          <ac:spMkLst>
            <pc:docMk/>
            <pc:sldMk cId="3992183724" sldId="284"/>
            <ac:spMk id="3" creationId="{20955A31-61CC-0A8D-732A-9D7DE030230D}"/>
          </ac:spMkLst>
        </pc:spChg>
        <pc:spChg chg="del">
          <ac:chgData name="Georgios Aliferis" userId="S::g.aliferis@acg.edu::bcbe6bcb-2607-4725-a297-4347d522e20c" providerId="AD" clId="Web-{1864D7AA-EED2-4555-BD00-848F4B61259E}" dt="2023-07-16T16:35:40.451" v="379"/>
          <ac:spMkLst>
            <pc:docMk/>
            <pc:sldMk cId="3992183724" sldId="284"/>
            <ac:spMk id="5" creationId="{BD79573A-53EA-4F63-01B7-81875725AD03}"/>
          </ac:spMkLst>
        </pc:spChg>
        <pc:spChg chg="mod">
          <ac:chgData name="Georgios Aliferis" userId="S::g.aliferis@acg.edu::bcbe6bcb-2607-4725-a297-4347d522e20c" providerId="AD" clId="Web-{1864D7AA-EED2-4555-BD00-848F4B61259E}" dt="2023-07-16T16:35:38.795" v="378" actId="1076"/>
          <ac:spMkLst>
            <pc:docMk/>
            <pc:sldMk cId="3992183724" sldId="284"/>
            <ac:spMk id="6" creationId="{B4C77164-9B87-BAD5-130D-133BDC767123}"/>
          </ac:spMkLst>
        </pc:spChg>
        <pc:spChg chg="mod">
          <ac:chgData name="Georgios Aliferis" userId="S::g.aliferis@acg.edu::bcbe6bcb-2607-4725-a297-4347d522e20c" providerId="AD" clId="Web-{1864D7AA-EED2-4555-BD00-848F4B61259E}" dt="2023-07-16T16:35:49.327" v="381" actId="1076"/>
          <ac:spMkLst>
            <pc:docMk/>
            <pc:sldMk cId="3992183724" sldId="284"/>
            <ac:spMk id="7" creationId="{D267D4EB-EBFF-C634-5994-FEB5A9CED904}"/>
          </ac:spMkLst>
        </pc:spChg>
        <pc:spChg chg="del">
          <ac:chgData name="Georgios Aliferis" userId="S::g.aliferis@acg.edu::bcbe6bcb-2607-4725-a297-4347d522e20c" providerId="AD" clId="Web-{1864D7AA-EED2-4555-BD00-848F4B61259E}" dt="2023-07-16T16:35:43.155" v="380"/>
          <ac:spMkLst>
            <pc:docMk/>
            <pc:sldMk cId="3992183724" sldId="284"/>
            <ac:spMk id="8" creationId="{95119FA9-8134-0CD2-89C5-30B4EA7E3A5A}"/>
          </ac:spMkLst>
        </pc:spChg>
        <pc:spChg chg="del">
          <ac:chgData name="Georgios Aliferis" userId="S::g.aliferis@acg.edu::bcbe6bcb-2607-4725-a297-4347d522e20c" providerId="AD" clId="Web-{1864D7AA-EED2-4555-BD00-848F4B61259E}" dt="2023-07-16T16:35:50.921" v="382"/>
          <ac:spMkLst>
            <pc:docMk/>
            <pc:sldMk cId="3992183724" sldId="284"/>
            <ac:spMk id="9" creationId="{0AA00517-E53A-CCFF-BE23-D77DB0DFDE48}"/>
          </ac:spMkLst>
        </pc:spChg>
        <pc:picChg chg="add mod">
          <ac:chgData name="Georgios Aliferis" userId="S::g.aliferis@acg.edu::bcbe6bcb-2607-4725-a297-4347d522e20c" providerId="AD" clId="Web-{1864D7AA-EED2-4555-BD00-848F4B61259E}" dt="2023-07-16T16:36:25.609" v="393" actId="14100"/>
          <ac:picMkLst>
            <pc:docMk/>
            <pc:sldMk cId="3992183724" sldId="284"/>
            <ac:picMk id="14" creationId="{6E2E267F-F800-90D3-ADC0-A36C2E54A771}"/>
          </ac:picMkLst>
        </pc:picChg>
        <pc:picChg chg="add mod">
          <ac:chgData name="Georgios Aliferis" userId="S::g.aliferis@acg.edu::bcbe6bcb-2607-4725-a297-4347d522e20c" providerId="AD" clId="Web-{1864D7AA-EED2-4555-BD00-848F4B61259E}" dt="2023-07-16T16:36:25.625" v="394" actId="14100"/>
          <ac:picMkLst>
            <pc:docMk/>
            <pc:sldMk cId="3992183724" sldId="284"/>
            <ac:picMk id="16" creationId="{59B00B64-8865-CD38-3140-5F98F22D7512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36:32" v="398"/>
          <ac:picMkLst>
            <pc:docMk/>
            <pc:sldMk cId="3992183724" sldId="284"/>
            <ac:picMk id="18" creationId="{676CF554-4808-775C-B18D-7DD266F74102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37:43.846" v="410"/>
          <ac:picMkLst>
            <pc:docMk/>
            <pc:sldMk cId="3992183724" sldId="284"/>
            <ac:picMk id="20" creationId="{A482221C-CCDF-1E20-421E-2069C991D52C}"/>
          </ac:picMkLst>
        </pc:picChg>
        <pc:inkChg chg="add del">
          <ac:chgData name="Georgios Aliferis" userId="S::g.aliferis@acg.edu::bcbe6bcb-2607-4725-a297-4347d522e20c" providerId="AD" clId="Web-{1864D7AA-EED2-4555-BD00-848F4B61259E}" dt="2023-07-16T16:37:03.111" v="402"/>
          <ac:inkMkLst>
            <pc:docMk/>
            <pc:sldMk cId="3992183724" sldId="284"/>
            <ac:inkMk id="21" creationId="{CEC45BE3-0BFB-8427-7BA9-BFAECE94623D}"/>
          </ac:inkMkLst>
        </pc:inkChg>
        <pc:inkChg chg="add del">
          <ac:chgData name="Georgios Aliferis" userId="S::g.aliferis@acg.edu::bcbe6bcb-2607-4725-a297-4347d522e20c" providerId="AD" clId="Web-{1864D7AA-EED2-4555-BD00-848F4B61259E}" dt="2023-07-16T16:37:42.909" v="409"/>
          <ac:inkMkLst>
            <pc:docMk/>
            <pc:sldMk cId="3992183724" sldId="284"/>
            <ac:inkMk id="22" creationId="{15EDC7AC-BC71-B97E-7F6E-63CFE9364E46}"/>
          </ac:inkMkLst>
        </pc:inkChg>
        <pc:inkChg chg="add del">
          <ac:chgData name="Georgios Aliferis" userId="S::g.aliferis@acg.edu::bcbe6bcb-2607-4725-a297-4347d522e20c" providerId="AD" clId="Web-{1864D7AA-EED2-4555-BD00-848F4B61259E}" dt="2023-07-16T16:37:42.565" v="408"/>
          <ac:inkMkLst>
            <pc:docMk/>
            <pc:sldMk cId="3992183724" sldId="284"/>
            <ac:inkMk id="23" creationId="{C96D1449-2139-1C66-5488-25911FDD87CF}"/>
          </ac:inkMkLst>
        </pc:inkChg>
        <pc:inkChg chg="add del">
          <ac:chgData name="Georgios Aliferis" userId="S::g.aliferis@acg.edu::bcbe6bcb-2607-4725-a297-4347d522e20c" providerId="AD" clId="Web-{1864D7AA-EED2-4555-BD00-848F4B61259E}" dt="2023-07-16T16:37:41.643" v="407"/>
          <ac:inkMkLst>
            <pc:docMk/>
            <pc:sldMk cId="3992183724" sldId="284"/>
            <ac:inkMk id="24" creationId="{EA473CD0-05DB-C57C-685F-B5B88D240CF8}"/>
          </ac:inkMkLst>
        </pc:inkChg>
      </pc:sldChg>
      <pc:sldChg chg="addSp delSp modSp new">
        <pc:chgData name="Georgios Aliferis" userId="S::g.aliferis@acg.edu::bcbe6bcb-2607-4725-a297-4347d522e20c" providerId="AD" clId="Web-{1864D7AA-EED2-4555-BD00-848F4B61259E}" dt="2023-07-16T16:46:27.901" v="516" actId="1076"/>
        <pc:sldMkLst>
          <pc:docMk/>
          <pc:sldMk cId="1052795172" sldId="285"/>
        </pc:sldMkLst>
        <pc:spChg chg="mod">
          <ac:chgData name="Georgios Aliferis" userId="S::g.aliferis@acg.edu::bcbe6bcb-2607-4725-a297-4347d522e20c" providerId="AD" clId="Web-{1864D7AA-EED2-4555-BD00-848F4B61259E}" dt="2023-07-16T16:39:06.209" v="417" actId="14100"/>
          <ac:spMkLst>
            <pc:docMk/>
            <pc:sldMk cId="1052795172" sldId="285"/>
            <ac:spMk id="2" creationId="{992E4C2F-67FF-7513-4EBE-4C68E0AC7CCC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09.740" v="418"/>
          <ac:spMkLst>
            <pc:docMk/>
            <pc:sldMk cId="1052795172" sldId="285"/>
            <ac:spMk id="3" creationId="{6FCC2E88-2932-92B7-749C-3CE3AD538B48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31.257" v="426"/>
          <ac:spMkLst>
            <pc:docMk/>
            <pc:sldMk cId="1052795172" sldId="285"/>
            <ac:spMk id="4" creationId="{CA9DCFAE-7677-5719-FABC-B97B37B097C1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24.975" v="425"/>
          <ac:spMkLst>
            <pc:docMk/>
            <pc:sldMk cId="1052795172" sldId="285"/>
            <ac:spMk id="5" creationId="{3B8E9949-6ECF-B02A-FF54-AF73B1C52F06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15.709" v="420"/>
          <ac:spMkLst>
            <pc:docMk/>
            <pc:sldMk cId="1052795172" sldId="285"/>
            <ac:spMk id="6" creationId="{B9D35154-E132-0519-FFCE-948A29D8A23A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21.866" v="423"/>
          <ac:spMkLst>
            <pc:docMk/>
            <pc:sldMk cId="1052795172" sldId="285"/>
            <ac:spMk id="7" creationId="{949A0F78-25C3-C91D-81B4-8935E4ABCE16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20.287" v="422"/>
          <ac:spMkLst>
            <pc:docMk/>
            <pc:sldMk cId="1052795172" sldId="285"/>
            <ac:spMk id="8" creationId="{02A6C5B5-473D-5687-713D-106DBE4FC90C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23.475" v="424"/>
          <ac:spMkLst>
            <pc:docMk/>
            <pc:sldMk cId="1052795172" sldId="285"/>
            <ac:spMk id="9" creationId="{95817535-582C-8BAF-A121-B54080987E24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33.444" v="427"/>
          <ac:spMkLst>
            <pc:docMk/>
            <pc:sldMk cId="1052795172" sldId="285"/>
            <ac:spMk id="10" creationId="{1BFF0130-18C5-3111-AD10-C211939ED889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18.412" v="421"/>
          <ac:spMkLst>
            <pc:docMk/>
            <pc:sldMk cId="1052795172" sldId="285"/>
            <ac:spMk id="11" creationId="{E3000D0C-955F-0688-3E4C-98D0A032150F}"/>
          </ac:spMkLst>
        </pc:spChg>
        <pc:spChg chg="del">
          <ac:chgData name="Georgios Aliferis" userId="S::g.aliferis@acg.edu::bcbe6bcb-2607-4725-a297-4347d522e20c" providerId="AD" clId="Web-{1864D7AA-EED2-4555-BD00-848F4B61259E}" dt="2023-07-16T16:39:12.631" v="419"/>
          <ac:spMkLst>
            <pc:docMk/>
            <pc:sldMk cId="1052795172" sldId="285"/>
            <ac:spMk id="12" creationId="{BEF4FF24-E042-8619-A5A0-BB7FAE4C0B54}"/>
          </ac:spMkLst>
        </pc:spChg>
        <pc:spChg chg="add mod">
          <ac:chgData name="Georgios Aliferis" userId="S::g.aliferis@acg.edu::bcbe6bcb-2607-4725-a297-4347d522e20c" providerId="AD" clId="Web-{1864D7AA-EED2-4555-BD00-848F4B61259E}" dt="2023-07-16T16:46:12.479" v="510" actId="20577"/>
          <ac:spMkLst>
            <pc:docMk/>
            <pc:sldMk cId="1052795172" sldId="285"/>
            <ac:spMk id="25" creationId="{995C11CA-F1A7-3CB2-1162-CAB7BE9C9C71}"/>
          </ac:spMkLst>
        </pc:spChg>
        <pc:picChg chg="add mod">
          <ac:chgData name="Georgios Aliferis" userId="S::g.aliferis@acg.edu::bcbe6bcb-2607-4725-a297-4347d522e20c" providerId="AD" clId="Web-{1864D7AA-EED2-4555-BD00-848F4B61259E}" dt="2023-07-16T16:46:21.917" v="514" actId="1076"/>
          <ac:picMkLst>
            <pc:docMk/>
            <pc:sldMk cId="1052795172" sldId="285"/>
            <ac:picMk id="19" creationId="{131B982C-BA1E-900B-CC91-04592BAEC6AB}"/>
          </ac:picMkLst>
        </pc:picChg>
        <pc:picChg chg="add mod">
          <ac:chgData name="Georgios Aliferis" userId="S::g.aliferis@acg.edu::bcbe6bcb-2607-4725-a297-4347d522e20c" providerId="AD" clId="Web-{1864D7AA-EED2-4555-BD00-848F4B61259E}" dt="2023-07-16T16:46:27.901" v="516" actId="1076"/>
          <ac:picMkLst>
            <pc:docMk/>
            <pc:sldMk cId="1052795172" sldId="285"/>
            <ac:picMk id="21" creationId="{1DBB94A1-8250-A331-98E3-F983F06BF612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41:42.547" v="449"/>
          <ac:picMkLst>
            <pc:docMk/>
            <pc:sldMk cId="1052795172" sldId="285"/>
            <ac:picMk id="23" creationId="{945A4AC9-C954-7CEF-4FF5-A21CA692A5EC}"/>
          </ac:picMkLst>
        </pc:picChg>
        <pc:picChg chg="add del mod">
          <ac:chgData name="Georgios Aliferis" userId="S::g.aliferis@acg.edu::bcbe6bcb-2607-4725-a297-4347d522e20c" providerId="AD" clId="Web-{1864D7AA-EED2-4555-BD00-848F4B61259E}" dt="2023-07-16T16:42:34.237" v="464"/>
          <ac:picMkLst>
            <pc:docMk/>
            <pc:sldMk cId="1052795172" sldId="285"/>
            <ac:picMk id="24" creationId="{C02B85B6-10FB-ABDB-2A62-637BE6A01E6B}"/>
          </ac:picMkLst>
        </pc:picChg>
        <pc:inkChg chg="add del">
          <ac:chgData name="Georgios Aliferis" userId="S::g.aliferis@acg.edu::bcbe6bcb-2607-4725-a297-4347d522e20c" providerId="AD" clId="Web-{1864D7AA-EED2-4555-BD00-848F4B61259E}" dt="2023-07-16T16:38:42.927" v="413"/>
          <ac:inkMkLst>
            <pc:docMk/>
            <pc:sldMk cId="1052795172" sldId="285"/>
            <ac:inkMk id="16" creationId="{CDC837DB-EBF4-ECA7-BB0E-27AFF5F4B557}"/>
          </ac:inkMkLst>
        </pc:inkChg>
        <pc:cxnChg chg="add del mod">
          <ac:chgData name="Georgios Aliferis" userId="S::g.aliferis@acg.edu::bcbe6bcb-2607-4725-a297-4347d522e20c" providerId="AD" clId="Web-{1864D7AA-EED2-4555-BD00-848F4B61259E}" dt="2023-07-16T16:42:46.440" v="467"/>
          <ac:cxnSpMkLst>
            <pc:docMk/>
            <pc:sldMk cId="1052795172" sldId="285"/>
            <ac:cxnSpMk id="17" creationId="{2EC27032-8670-5856-BE65-983BF58D0880}"/>
          </ac:cxnSpMkLst>
        </pc:cxnChg>
      </pc:sldChg>
    </pc:docChg>
  </pc:docChgLst>
  <pc:docChgLst>
    <pc:chgData name="Celsa Almeida" userId="S::c.almeida@acg.edu::70ab656f-2fd3-4e06-bfa0-8ccdfa7e4d22" providerId="AD" clId="Web-{EE1407F0-E794-4622-A234-35166A5E47CF}"/>
    <pc:docChg chg="modSld">
      <pc:chgData name="Celsa Almeida" userId="S::c.almeida@acg.edu::70ab656f-2fd3-4e06-bfa0-8ccdfa7e4d22" providerId="AD" clId="Web-{EE1407F0-E794-4622-A234-35166A5E47CF}" dt="2023-07-16T15:51:05.401" v="5" actId="1076"/>
      <pc:docMkLst>
        <pc:docMk/>
      </pc:docMkLst>
      <pc:sldChg chg="addSp delSp modSp">
        <pc:chgData name="Celsa Almeida" userId="S::c.almeida@acg.edu::70ab656f-2fd3-4e06-bfa0-8ccdfa7e4d22" providerId="AD" clId="Web-{EE1407F0-E794-4622-A234-35166A5E47CF}" dt="2023-07-16T15:51:05.401" v="5" actId="1076"/>
        <pc:sldMkLst>
          <pc:docMk/>
          <pc:sldMk cId="3913049812" sldId="280"/>
        </pc:sldMkLst>
        <pc:spChg chg="add del mod">
          <ac:chgData name="Celsa Almeida" userId="S::c.almeida@acg.edu::70ab656f-2fd3-4e06-bfa0-8ccdfa7e4d22" providerId="AD" clId="Web-{EE1407F0-E794-4622-A234-35166A5E47CF}" dt="2023-07-16T15:44:39.822" v="3"/>
          <ac:spMkLst>
            <pc:docMk/>
            <pc:sldMk cId="3913049812" sldId="280"/>
            <ac:spMk id="6" creationId="{6C610942-D893-0038-290B-8647A3F3A95A}"/>
          </ac:spMkLst>
        </pc:spChg>
        <pc:picChg chg="mod">
          <ac:chgData name="Celsa Almeida" userId="S::c.almeida@acg.edu::70ab656f-2fd3-4e06-bfa0-8ccdfa7e4d22" providerId="AD" clId="Web-{EE1407F0-E794-4622-A234-35166A5E47CF}" dt="2023-07-16T15:51:05.401" v="5" actId="1076"/>
          <ac:picMkLst>
            <pc:docMk/>
            <pc:sldMk cId="3913049812" sldId="280"/>
            <ac:picMk id="16" creationId="{02F6CDA8-9969-DB73-5264-A77FE0999A12}"/>
          </ac:picMkLst>
        </pc:picChg>
        <pc:picChg chg="del">
          <ac:chgData name="Celsa Almeida" userId="S::c.almeida@acg.edu::70ab656f-2fd3-4e06-bfa0-8ccdfa7e4d22" providerId="AD" clId="Web-{EE1407F0-E794-4622-A234-35166A5E47CF}" dt="2023-07-16T15:44:41.979" v="4"/>
          <ac:picMkLst>
            <pc:docMk/>
            <pc:sldMk cId="3913049812" sldId="280"/>
            <ac:picMk id="22" creationId="{5D9EF4E4-874E-6C3A-2AA0-E6444033365C}"/>
          </ac:picMkLst>
        </pc:picChg>
      </pc:sldChg>
    </pc:docChg>
  </pc:docChgLst>
  <pc:docChgLst>
    <pc:chgData name="Georgios Aliferis" userId="S::g.aliferis@acg.edu::bcbe6bcb-2607-4725-a297-4347d522e20c" providerId="AD" clId="Web-{5F77FD63-2FEE-4D93-9505-7B4F8C1DF47F}"/>
    <pc:docChg chg="modSld">
      <pc:chgData name="Georgios Aliferis" userId="S::g.aliferis@acg.edu::bcbe6bcb-2607-4725-a297-4347d522e20c" providerId="AD" clId="Web-{5F77FD63-2FEE-4D93-9505-7B4F8C1DF47F}" dt="2023-07-16T15:52:11.875" v="1" actId="14100"/>
      <pc:docMkLst>
        <pc:docMk/>
      </pc:docMkLst>
      <pc:sldChg chg="modSp">
        <pc:chgData name="Georgios Aliferis" userId="S::g.aliferis@acg.edu::bcbe6bcb-2607-4725-a297-4347d522e20c" providerId="AD" clId="Web-{5F77FD63-2FEE-4D93-9505-7B4F8C1DF47F}" dt="2023-07-16T15:52:11.875" v="1" actId="14100"/>
        <pc:sldMkLst>
          <pc:docMk/>
          <pc:sldMk cId="1738561688" sldId="261"/>
        </pc:sldMkLst>
        <pc:picChg chg="mod">
          <ac:chgData name="Georgios Aliferis" userId="S::g.aliferis@acg.edu::bcbe6bcb-2607-4725-a297-4347d522e20c" providerId="AD" clId="Web-{5F77FD63-2FEE-4D93-9505-7B4F8C1DF47F}" dt="2023-07-16T15:52:11.875" v="1" actId="14100"/>
          <ac:picMkLst>
            <pc:docMk/>
            <pc:sldMk cId="1738561688" sldId="261"/>
            <ac:picMk id="13" creationId="{70C15BD5-630C-6F84-8C54-F00F9DBD93AD}"/>
          </ac:picMkLst>
        </pc:picChg>
      </pc:sldChg>
    </pc:docChg>
  </pc:docChgLst>
  <pc:docChgLst>
    <pc:chgData name="Georgios Aliferis" userId="S::g.aliferis@acg.edu::bcbe6bcb-2607-4725-a297-4347d522e20c" providerId="AD" clId="Web-{CA30F324-6313-4BBF-BC22-23DE4EE495DE}"/>
    <pc:docChg chg="delSld modSld">
      <pc:chgData name="Georgios Aliferis" userId="S::g.aliferis@acg.edu::bcbe6bcb-2607-4725-a297-4347d522e20c" providerId="AD" clId="Web-{CA30F324-6313-4BBF-BC22-23DE4EE495DE}" dt="2023-07-16T17:14:11.362" v="138" actId="1076"/>
      <pc:docMkLst>
        <pc:docMk/>
      </pc:docMkLst>
      <pc:sldChg chg="modSp">
        <pc:chgData name="Georgios Aliferis" userId="S::g.aliferis@acg.edu::bcbe6bcb-2607-4725-a297-4347d522e20c" providerId="AD" clId="Web-{CA30F324-6313-4BBF-BC22-23DE4EE495DE}" dt="2023-07-16T16:57:57.354" v="60" actId="14100"/>
        <pc:sldMkLst>
          <pc:docMk/>
          <pc:sldMk cId="1738561688" sldId="261"/>
        </pc:sldMkLst>
        <pc:grpChg chg="mod">
          <ac:chgData name="Georgios Aliferis" userId="S::g.aliferis@acg.edu::bcbe6bcb-2607-4725-a297-4347d522e20c" providerId="AD" clId="Web-{CA30F324-6313-4BBF-BC22-23DE4EE495DE}" dt="2023-07-16T16:57:57.354" v="60" actId="14100"/>
          <ac:grpSpMkLst>
            <pc:docMk/>
            <pc:sldMk cId="1738561688" sldId="261"/>
            <ac:grpSpMk id="33" creationId="{EDD112BA-507E-A68D-B93E-87922DF3B907}"/>
          </ac:grpSpMkLst>
        </pc:grpChg>
      </pc:sldChg>
      <pc:sldChg chg="modSp">
        <pc:chgData name="Georgios Aliferis" userId="S::g.aliferis@acg.edu::bcbe6bcb-2607-4725-a297-4347d522e20c" providerId="AD" clId="Web-{CA30F324-6313-4BBF-BC22-23DE4EE495DE}" dt="2023-07-16T16:59:34.953" v="114" actId="1076"/>
        <pc:sldMkLst>
          <pc:docMk/>
          <pc:sldMk cId="2243494996" sldId="277"/>
        </pc:sldMkLst>
        <pc:spChg chg="mod">
          <ac:chgData name="Georgios Aliferis" userId="S::g.aliferis@acg.edu::bcbe6bcb-2607-4725-a297-4347d522e20c" providerId="AD" clId="Web-{CA30F324-6313-4BBF-BC22-23DE4EE495DE}" dt="2023-07-16T16:59:34.953" v="114" actId="1076"/>
          <ac:spMkLst>
            <pc:docMk/>
            <pc:sldMk cId="2243494996" sldId="277"/>
            <ac:spMk id="3" creationId="{35E3EA69-4E0E-41BD-8095-A124225A2647}"/>
          </ac:spMkLst>
        </pc:spChg>
        <pc:graphicFrameChg chg="mod modGraphic">
          <ac:chgData name="Georgios Aliferis" userId="S::g.aliferis@acg.edu::bcbe6bcb-2607-4725-a297-4347d522e20c" providerId="AD" clId="Web-{CA30F324-6313-4BBF-BC22-23DE4EE495DE}" dt="2023-07-16T16:59:16.780" v="112" actId="1076"/>
          <ac:graphicFrameMkLst>
            <pc:docMk/>
            <pc:sldMk cId="2243494996" sldId="277"/>
            <ac:graphicFrameMk id="5" creationId="{91B4F7FF-8305-8447-977A-CB0A7C7D77C4}"/>
          </ac:graphicFrameMkLst>
        </pc:graphicFrameChg>
      </pc:sldChg>
      <pc:sldChg chg="del">
        <pc:chgData name="Georgios Aliferis" userId="S::g.aliferis@acg.edu::bcbe6bcb-2607-4725-a297-4347d522e20c" providerId="AD" clId="Web-{CA30F324-6313-4BBF-BC22-23DE4EE495DE}" dt="2023-07-16T16:54:41.079" v="32"/>
        <pc:sldMkLst>
          <pc:docMk/>
          <pc:sldMk cId="3869186745" sldId="281"/>
        </pc:sldMkLst>
      </pc:sldChg>
      <pc:sldChg chg="modSp">
        <pc:chgData name="Georgios Aliferis" userId="S::g.aliferis@acg.edu::bcbe6bcb-2607-4725-a297-4347d522e20c" providerId="AD" clId="Web-{CA30F324-6313-4BBF-BC22-23DE4EE495DE}" dt="2023-07-16T17:09:01.086" v="132" actId="14100"/>
        <pc:sldMkLst>
          <pc:docMk/>
          <pc:sldMk cId="508908147" sldId="283"/>
        </pc:sldMkLst>
        <pc:spChg chg="mod">
          <ac:chgData name="Georgios Aliferis" userId="S::g.aliferis@acg.edu::bcbe6bcb-2607-4725-a297-4347d522e20c" providerId="AD" clId="Web-{CA30F324-6313-4BBF-BC22-23DE4EE495DE}" dt="2023-07-16T17:09:01.086" v="132" actId="14100"/>
          <ac:spMkLst>
            <pc:docMk/>
            <pc:sldMk cId="508908147" sldId="283"/>
            <ac:spMk id="6" creationId="{4BA4BA2A-E203-B98D-273C-07CF97AA998E}"/>
          </ac:spMkLst>
        </pc:spChg>
      </pc:sldChg>
      <pc:sldChg chg="del">
        <pc:chgData name="Georgios Aliferis" userId="S::g.aliferis@acg.edu::bcbe6bcb-2607-4725-a297-4347d522e20c" providerId="AD" clId="Web-{CA30F324-6313-4BBF-BC22-23DE4EE495DE}" dt="2023-07-16T16:48:47.520" v="0"/>
        <pc:sldMkLst>
          <pc:docMk/>
          <pc:sldMk cId="3992183724" sldId="284"/>
        </pc:sldMkLst>
      </pc:sldChg>
      <pc:sldChg chg="addSp delSp modSp">
        <pc:chgData name="Georgios Aliferis" userId="S::g.aliferis@acg.edu::bcbe6bcb-2607-4725-a297-4347d522e20c" providerId="AD" clId="Web-{CA30F324-6313-4BBF-BC22-23DE4EE495DE}" dt="2023-07-16T17:14:11.362" v="138" actId="1076"/>
        <pc:sldMkLst>
          <pc:docMk/>
          <pc:sldMk cId="1052795172" sldId="285"/>
        </pc:sldMkLst>
        <pc:spChg chg="add mod">
          <ac:chgData name="Georgios Aliferis" userId="S::g.aliferis@acg.edu::bcbe6bcb-2607-4725-a297-4347d522e20c" providerId="AD" clId="Web-{CA30F324-6313-4BBF-BC22-23DE4EE495DE}" dt="2023-07-16T17:14:07.331" v="137" actId="1076"/>
          <ac:spMkLst>
            <pc:docMk/>
            <pc:sldMk cId="1052795172" sldId="285"/>
            <ac:spMk id="5" creationId="{070CA3DC-960D-90A3-61BC-AAE35A600BF8}"/>
          </ac:spMkLst>
        </pc:spChg>
        <pc:spChg chg="add del mod">
          <ac:chgData name="Georgios Aliferis" userId="S::g.aliferis@acg.edu::bcbe6bcb-2607-4725-a297-4347d522e20c" providerId="AD" clId="Web-{CA30F324-6313-4BBF-BC22-23DE4EE495DE}" dt="2023-07-16T17:03:58.024" v="119"/>
          <ac:spMkLst>
            <pc:docMk/>
            <pc:sldMk cId="1052795172" sldId="285"/>
            <ac:spMk id="6" creationId="{8853AB3A-E198-D234-A8D4-35F1566F33D0}"/>
          </ac:spMkLst>
        </pc:spChg>
        <pc:spChg chg="del mod">
          <ac:chgData name="Georgios Aliferis" userId="S::g.aliferis@acg.edu::bcbe6bcb-2607-4725-a297-4347d522e20c" providerId="AD" clId="Web-{CA30F324-6313-4BBF-BC22-23DE4EE495DE}" dt="2023-07-16T17:02:13.255" v="116"/>
          <ac:spMkLst>
            <pc:docMk/>
            <pc:sldMk cId="1052795172" sldId="285"/>
            <ac:spMk id="14" creationId="{1B810961-43F4-2E68-6FE7-5A66F0F99E49}"/>
          </ac:spMkLst>
        </pc:spChg>
        <pc:spChg chg="mod">
          <ac:chgData name="Georgios Aliferis" userId="S::g.aliferis@acg.edu::bcbe6bcb-2607-4725-a297-4347d522e20c" providerId="AD" clId="Web-{CA30F324-6313-4BBF-BC22-23DE4EE495DE}" dt="2023-07-16T17:14:11.362" v="138" actId="1076"/>
          <ac:spMkLst>
            <pc:docMk/>
            <pc:sldMk cId="1052795172" sldId="285"/>
            <ac:spMk id="25" creationId="{995C11CA-F1A7-3CB2-1162-CAB7BE9C9C71}"/>
          </ac:spMkLst>
        </pc:spChg>
        <pc:picChg chg="add del mod">
          <ac:chgData name="Georgios Aliferis" userId="S::g.aliferis@acg.edu::bcbe6bcb-2607-4725-a297-4347d522e20c" providerId="AD" clId="Web-{CA30F324-6313-4BBF-BC22-23DE4EE495DE}" dt="2023-07-16T16:50:35.383" v="7"/>
          <ac:picMkLst>
            <pc:docMk/>
            <pc:sldMk cId="1052795172" sldId="285"/>
            <ac:picMk id="4" creationId="{BE3385D5-0553-F4F5-0D00-7E85F7E86C6B}"/>
          </ac:picMkLst>
        </pc:picChg>
        <pc:picChg chg="mod">
          <ac:chgData name="Georgios Aliferis" userId="S::g.aliferis@acg.edu::bcbe6bcb-2607-4725-a297-4347d522e20c" providerId="AD" clId="Web-{CA30F324-6313-4BBF-BC22-23DE4EE495DE}" dt="2023-07-16T16:53:01.670" v="22" actId="1076"/>
          <ac:picMkLst>
            <pc:docMk/>
            <pc:sldMk cId="1052795172" sldId="285"/>
            <ac:picMk id="19" creationId="{131B982C-BA1E-900B-CC91-04592BAEC6AB}"/>
          </ac:picMkLst>
        </pc:picChg>
        <pc:picChg chg="mod">
          <ac:chgData name="Georgios Aliferis" userId="S::g.aliferis@acg.edu::bcbe6bcb-2607-4725-a297-4347d522e20c" providerId="AD" clId="Web-{CA30F324-6313-4BBF-BC22-23DE4EE495DE}" dt="2023-07-16T17:05:16.230" v="122" actId="1076"/>
          <ac:picMkLst>
            <pc:docMk/>
            <pc:sldMk cId="1052795172" sldId="285"/>
            <ac:picMk id="21" creationId="{1DBB94A1-8250-A331-98E3-F983F06BF612}"/>
          </ac:picMkLst>
        </pc:picChg>
      </pc:sldChg>
    </pc:docChg>
  </pc:docChgLst>
  <pc:docChgLst>
    <pc:chgData name="Celsa Almeida" userId="S::c.almeida@acg.edu::70ab656f-2fd3-4e06-bfa0-8ccdfa7e4d22" providerId="AD" clId="Web-{568595EC-A0D5-42D1-9626-0783B5B775B2}"/>
    <pc:docChg chg="modSld">
      <pc:chgData name="Celsa Almeida" userId="S::c.almeida@acg.edu::70ab656f-2fd3-4e06-bfa0-8ccdfa7e4d22" providerId="AD" clId="Web-{568595EC-A0D5-42D1-9626-0783B5B775B2}" dt="2023-07-16T18:18:44.836" v="63" actId="14100"/>
      <pc:docMkLst>
        <pc:docMk/>
      </pc:docMkLst>
      <pc:sldChg chg="addSp delSp modSp">
        <pc:chgData name="Celsa Almeida" userId="S::c.almeida@acg.edu::70ab656f-2fd3-4e06-bfa0-8ccdfa7e4d22" providerId="AD" clId="Web-{568595EC-A0D5-42D1-9626-0783B5B775B2}" dt="2023-07-16T18:18:44.836" v="63" actId="14100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568595EC-A0D5-42D1-9626-0783B5B775B2}" dt="2023-07-16T18:18:44.836" v="63" actId="14100"/>
          <ac:spMkLst>
            <pc:docMk/>
            <pc:sldMk cId="1738561688" sldId="261"/>
            <ac:spMk id="2" creationId="{67708C79-A4AC-4B5D-92DF-600737E4D11A}"/>
          </ac:spMkLst>
        </pc:spChg>
        <pc:spChg chg="mod">
          <ac:chgData name="Celsa Almeida" userId="S::c.almeida@acg.edu::70ab656f-2fd3-4e06-bfa0-8ccdfa7e4d22" providerId="AD" clId="Web-{568595EC-A0D5-42D1-9626-0783B5B775B2}" dt="2023-07-16T18:15:33.580" v="49" actId="1076"/>
          <ac:spMkLst>
            <pc:docMk/>
            <pc:sldMk cId="1738561688" sldId="261"/>
            <ac:spMk id="8" creationId="{521D0538-1295-38EE-9086-BD5E38E48D2D}"/>
          </ac:spMkLst>
        </pc:spChg>
        <pc:spChg chg="mod">
          <ac:chgData name="Celsa Almeida" userId="S::c.almeida@acg.edu::70ab656f-2fd3-4e06-bfa0-8ccdfa7e4d22" providerId="AD" clId="Web-{568595EC-A0D5-42D1-9626-0783B5B775B2}" dt="2023-07-16T18:15:43.705" v="50" actId="20577"/>
          <ac:spMkLst>
            <pc:docMk/>
            <pc:sldMk cId="1738561688" sldId="261"/>
            <ac:spMk id="11" creationId="{D327A80B-DB3A-ED34-D90E-67B298AB9864}"/>
          </ac:spMkLst>
        </pc:spChg>
        <pc:spChg chg="mod topLvl">
          <ac:chgData name="Celsa Almeida" userId="S::c.almeida@acg.edu::70ab656f-2fd3-4e06-bfa0-8ccdfa7e4d22" providerId="AD" clId="Web-{568595EC-A0D5-42D1-9626-0783B5B775B2}" dt="2023-07-16T18:15:54.361" v="51" actId="20577"/>
          <ac:spMkLst>
            <pc:docMk/>
            <pc:sldMk cId="1738561688" sldId="261"/>
            <ac:spMk id="12" creationId="{704A0E70-E802-8457-7D93-10A4E5C83BCB}"/>
          </ac:spMkLst>
        </pc:spChg>
        <pc:spChg chg="mod">
          <ac:chgData name="Celsa Almeida" userId="S::c.almeida@acg.edu::70ab656f-2fd3-4e06-bfa0-8ccdfa7e4d22" providerId="AD" clId="Web-{568595EC-A0D5-42D1-9626-0783B5B775B2}" dt="2023-07-16T18:17:27.927" v="54" actId="20577"/>
          <ac:spMkLst>
            <pc:docMk/>
            <pc:sldMk cId="1738561688" sldId="261"/>
            <ac:spMk id="16" creationId="{EF3F088C-99E2-04B6-8031-41246C8A3039}"/>
          </ac:spMkLst>
        </pc:spChg>
        <pc:spChg chg="mod topLvl">
          <ac:chgData name="Celsa Almeida" userId="S::c.almeida@acg.edu::70ab656f-2fd3-4e06-bfa0-8ccdfa7e4d22" providerId="AD" clId="Web-{568595EC-A0D5-42D1-9626-0783B5B775B2}" dt="2023-07-16T18:11:56.135" v="26" actId="1076"/>
          <ac:spMkLst>
            <pc:docMk/>
            <pc:sldMk cId="1738561688" sldId="261"/>
            <ac:spMk id="28" creationId="{27A53179-FCDC-D2D0-8340-4C481F426FB5}"/>
          </ac:spMkLst>
        </pc:spChg>
        <pc:spChg chg="mod topLvl">
          <ac:chgData name="Celsa Almeida" userId="S::c.almeida@acg.edu::70ab656f-2fd3-4e06-bfa0-8ccdfa7e4d22" providerId="AD" clId="Web-{568595EC-A0D5-42D1-9626-0783B5B775B2}" dt="2023-07-16T18:11:56.135" v="27" actId="1076"/>
          <ac:spMkLst>
            <pc:docMk/>
            <pc:sldMk cId="1738561688" sldId="261"/>
            <ac:spMk id="29" creationId="{C5E9148D-0B92-D109-8F10-AE85777B0559}"/>
          </ac:spMkLst>
        </pc:spChg>
        <pc:spChg chg="mod topLvl">
          <ac:chgData name="Celsa Almeida" userId="S::c.almeida@acg.edu::70ab656f-2fd3-4e06-bfa0-8ccdfa7e4d22" providerId="AD" clId="Web-{568595EC-A0D5-42D1-9626-0783B5B775B2}" dt="2023-07-16T18:11:56.151" v="28" actId="1076"/>
          <ac:spMkLst>
            <pc:docMk/>
            <pc:sldMk cId="1738561688" sldId="261"/>
            <ac:spMk id="30" creationId="{3C04B369-B1F8-D799-1ECD-3EF24C59BAAA}"/>
          </ac:spMkLst>
        </pc:spChg>
        <pc:spChg chg="mod topLvl">
          <ac:chgData name="Celsa Almeida" userId="S::c.almeida@acg.edu::70ab656f-2fd3-4e06-bfa0-8ccdfa7e4d22" providerId="AD" clId="Web-{568595EC-A0D5-42D1-9626-0783B5B775B2}" dt="2023-07-16T18:11:56.167" v="29" actId="1076"/>
          <ac:spMkLst>
            <pc:docMk/>
            <pc:sldMk cId="1738561688" sldId="261"/>
            <ac:spMk id="31" creationId="{ECC772D4-8A51-914C-7B6A-EA178D260210}"/>
          </ac:spMkLst>
        </pc:spChg>
        <pc:spChg chg="mod topLvl">
          <ac:chgData name="Celsa Almeida" userId="S::c.almeida@acg.edu::70ab656f-2fd3-4e06-bfa0-8ccdfa7e4d22" providerId="AD" clId="Web-{568595EC-A0D5-42D1-9626-0783B5B775B2}" dt="2023-07-16T18:12:02.323" v="30" actId="1076"/>
          <ac:spMkLst>
            <pc:docMk/>
            <pc:sldMk cId="1738561688" sldId="261"/>
            <ac:spMk id="32" creationId="{E23F1243-79E3-8661-BF2C-C8AE03839953}"/>
          </ac:spMkLst>
        </pc:spChg>
        <pc:grpChg chg="del">
          <ac:chgData name="Celsa Almeida" userId="S::c.almeida@acg.edu::70ab656f-2fd3-4e06-bfa0-8ccdfa7e4d22" providerId="AD" clId="Web-{568595EC-A0D5-42D1-9626-0783B5B775B2}" dt="2023-07-16T18:09:07.688" v="0"/>
          <ac:grpSpMkLst>
            <pc:docMk/>
            <pc:sldMk cId="1738561688" sldId="261"/>
            <ac:grpSpMk id="15" creationId="{CF79D5DC-AD13-B0C3-CB46-363AC13412F3}"/>
          </ac:grpSpMkLst>
        </pc:grpChg>
        <pc:grpChg chg="add">
          <ac:chgData name="Celsa Almeida" userId="S::c.almeida@acg.edu::70ab656f-2fd3-4e06-bfa0-8ccdfa7e4d22" providerId="AD" clId="Web-{568595EC-A0D5-42D1-9626-0783B5B775B2}" dt="2023-07-16T18:13:46.811" v="36"/>
          <ac:grpSpMkLst>
            <pc:docMk/>
            <pc:sldMk cId="1738561688" sldId="261"/>
            <ac:grpSpMk id="17" creationId="{D2AD041C-4334-043A-9CA0-EDAB181FB425}"/>
          </ac:grpSpMkLst>
        </pc:grpChg>
        <pc:grpChg chg="mod">
          <ac:chgData name="Celsa Almeida" userId="S::c.almeida@acg.edu::70ab656f-2fd3-4e06-bfa0-8ccdfa7e4d22" providerId="AD" clId="Web-{568595EC-A0D5-42D1-9626-0783B5B775B2}" dt="2023-07-16T18:10:06.674" v="15" actId="1076"/>
          <ac:grpSpMkLst>
            <pc:docMk/>
            <pc:sldMk cId="1738561688" sldId="261"/>
            <ac:grpSpMk id="33" creationId="{EDD112BA-507E-A68D-B93E-87922DF3B907}"/>
          </ac:grpSpMkLst>
        </pc:grpChg>
        <pc:picChg chg="mod">
          <ac:chgData name="Celsa Almeida" userId="S::c.almeida@acg.edu::70ab656f-2fd3-4e06-bfa0-8ccdfa7e4d22" providerId="AD" clId="Web-{568595EC-A0D5-42D1-9626-0783B5B775B2}" dt="2023-07-16T18:17:31.849" v="55" actId="14100"/>
          <ac:picMkLst>
            <pc:docMk/>
            <pc:sldMk cId="1738561688" sldId="261"/>
            <ac:picMk id="4" creationId="{1E9E4AC1-F888-38F7-5FA7-3C4FC3913322}"/>
          </ac:picMkLst>
        </pc:picChg>
        <pc:picChg chg="mod topLvl">
          <ac:chgData name="Celsa Almeida" userId="S::c.almeida@acg.edu::70ab656f-2fd3-4e06-bfa0-8ccdfa7e4d22" providerId="AD" clId="Web-{568595EC-A0D5-42D1-9626-0783B5B775B2}" dt="2023-07-16T18:10:36.394" v="17" actId="14100"/>
          <ac:picMkLst>
            <pc:docMk/>
            <pc:sldMk cId="1738561688" sldId="261"/>
            <ac:picMk id="10" creationId="{AF7C98D5-85C8-A458-8899-219C9E05537F}"/>
          </ac:picMkLst>
        </pc:picChg>
        <pc:picChg chg="mod">
          <ac:chgData name="Celsa Almeida" userId="S::c.almeida@acg.edu::70ab656f-2fd3-4e06-bfa0-8ccdfa7e4d22" providerId="AD" clId="Web-{568595EC-A0D5-42D1-9626-0783B5B775B2}" dt="2023-07-16T18:17:36.349" v="57" actId="1076"/>
          <ac:picMkLst>
            <pc:docMk/>
            <pc:sldMk cId="1738561688" sldId="261"/>
            <ac:picMk id="13" creationId="{70C15BD5-630C-6F84-8C54-F00F9DBD93AD}"/>
          </ac:picMkLst>
        </pc:picChg>
        <pc:picChg chg="mod">
          <ac:chgData name="Celsa Almeida" userId="S::c.almeida@acg.edu::70ab656f-2fd3-4e06-bfa0-8ccdfa7e4d22" providerId="AD" clId="Web-{568595EC-A0D5-42D1-9626-0783B5B775B2}" dt="2023-07-16T18:17:44.037" v="58" actId="14100"/>
          <ac:picMkLst>
            <pc:docMk/>
            <pc:sldMk cId="1738561688" sldId="261"/>
            <ac:picMk id="14" creationId="{420CA6F1-521D-1A25-23A7-2EB29529ECFB}"/>
          </ac:picMkLst>
        </pc:picChg>
        <pc:picChg chg="mod">
          <ac:chgData name="Celsa Almeida" userId="S::c.almeida@acg.edu::70ab656f-2fd3-4e06-bfa0-8ccdfa7e4d22" providerId="AD" clId="Web-{568595EC-A0D5-42D1-9626-0783B5B775B2}" dt="2023-07-16T18:15:06.579" v="47" actId="1076"/>
          <ac:picMkLst>
            <pc:docMk/>
            <pc:sldMk cId="1738561688" sldId="261"/>
            <ac:picMk id="36" creationId="{15F5A822-482E-4C17-4FD5-193FEF25B2C7}"/>
          </ac:picMkLst>
        </pc:picChg>
        <pc:picChg chg="mod">
          <ac:chgData name="Celsa Almeida" userId="S::c.almeida@acg.edu::70ab656f-2fd3-4e06-bfa0-8ccdfa7e4d22" providerId="AD" clId="Web-{568595EC-A0D5-42D1-9626-0783B5B775B2}" dt="2023-07-16T18:15:21.142" v="48" actId="14100"/>
          <ac:picMkLst>
            <pc:docMk/>
            <pc:sldMk cId="1738561688" sldId="261"/>
            <ac:picMk id="69" creationId="{26DA75F1-4499-46E3-8E93-C380B7C6E99F}"/>
          </ac:picMkLst>
        </pc:picChg>
      </pc:sldChg>
    </pc:docChg>
  </pc:docChgLst>
  <pc:docChgLst>
    <pc:chgData name="Celsa Almeida" userId="S::c.almeida@acg.edu::70ab656f-2fd3-4e06-bfa0-8ccdfa7e4d22" providerId="AD" clId="Web-{C68E72FC-330F-44D7-97B6-C69662D0ADF1}"/>
    <pc:docChg chg="modSld">
      <pc:chgData name="Celsa Almeida" userId="S::c.almeida@acg.edu::70ab656f-2fd3-4e06-bfa0-8ccdfa7e4d22" providerId="AD" clId="Web-{C68E72FC-330F-44D7-97B6-C69662D0ADF1}" dt="2023-07-17T14:27:51.478" v="203" actId="20577"/>
      <pc:docMkLst>
        <pc:docMk/>
      </pc:docMkLst>
      <pc:sldChg chg="addSp modSp">
        <pc:chgData name="Celsa Almeida" userId="S::c.almeida@acg.edu::70ab656f-2fd3-4e06-bfa0-8ccdfa7e4d22" providerId="AD" clId="Web-{C68E72FC-330F-44D7-97B6-C69662D0ADF1}" dt="2023-07-17T14:27:51.478" v="203" actId="20577"/>
        <pc:sldMkLst>
          <pc:docMk/>
          <pc:sldMk cId="1593920805" sldId="262"/>
        </pc:sldMkLst>
        <pc:spChg chg="add mod">
          <ac:chgData name="Celsa Almeida" userId="S::c.almeida@acg.edu::70ab656f-2fd3-4e06-bfa0-8ccdfa7e4d22" providerId="AD" clId="Web-{C68E72FC-330F-44D7-97B6-C69662D0ADF1}" dt="2023-07-17T13:21:10.616" v="141" actId="20577"/>
          <ac:spMkLst>
            <pc:docMk/>
            <pc:sldMk cId="1593920805" sldId="262"/>
            <ac:spMk id="3" creationId="{3DB74D07-C4C6-5096-DC2C-8DE1720D85E6}"/>
          </ac:spMkLst>
        </pc:spChg>
        <pc:spChg chg="mod">
          <ac:chgData name="Celsa Almeida" userId="S::c.almeida@acg.edu::70ab656f-2fd3-4e06-bfa0-8ccdfa7e4d22" providerId="AD" clId="Web-{C68E72FC-330F-44D7-97B6-C69662D0ADF1}" dt="2023-07-17T13:15:54.531" v="25" actId="14100"/>
          <ac:spMkLst>
            <pc:docMk/>
            <pc:sldMk cId="1593920805" sldId="262"/>
            <ac:spMk id="5" creationId="{6C32B264-86C5-4719-9D12-2C89B955D52E}"/>
          </ac:spMkLst>
        </pc:spChg>
        <pc:spChg chg="mod">
          <ac:chgData name="Celsa Almeida" userId="S::c.almeida@acg.edu::70ab656f-2fd3-4e06-bfa0-8ccdfa7e4d22" providerId="AD" clId="Web-{C68E72FC-330F-44D7-97B6-C69662D0ADF1}" dt="2023-07-17T13:20:46.114" v="138" actId="1076"/>
          <ac:spMkLst>
            <pc:docMk/>
            <pc:sldMk cId="1593920805" sldId="262"/>
            <ac:spMk id="7" creationId="{AD03D287-7C97-43BE-ABCA-D242D29C3BE1}"/>
          </ac:spMkLst>
        </pc:spChg>
        <pc:spChg chg="add mod">
          <ac:chgData name="Celsa Almeida" userId="S::c.almeida@acg.edu::70ab656f-2fd3-4e06-bfa0-8ccdfa7e4d22" providerId="AD" clId="Web-{C68E72FC-330F-44D7-97B6-C69662D0ADF1}" dt="2023-07-17T14:27:51.478" v="203" actId="20577"/>
          <ac:spMkLst>
            <pc:docMk/>
            <pc:sldMk cId="1593920805" sldId="262"/>
            <ac:spMk id="9" creationId="{5C6F31D3-E915-1304-9F6F-3FA1BDF46F26}"/>
          </ac:spMkLst>
        </pc:spChg>
        <pc:picChg chg="add mod">
          <ac:chgData name="Celsa Almeida" userId="S::c.almeida@acg.edu::70ab656f-2fd3-4e06-bfa0-8ccdfa7e4d22" providerId="AD" clId="Web-{C68E72FC-330F-44D7-97B6-C69662D0ADF1}" dt="2023-07-17T13:20:05.736" v="113" actId="1076"/>
          <ac:picMkLst>
            <pc:docMk/>
            <pc:sldMk cId="1593920805" sldId="262"/>
            <ac:picMk id="8" creationId="{E04DAB96-78B2-3DAF-A1FD-E21DB5B3090C}"/>
          </ac:picMkLst>
        </pc:picChg>
        <pc:picChg chg="mod">
          <ac:chgData name="Celsa Almeida" userId="S::c.almeida@acg.edu::70ab656f-2fd3-4e06-bfa0-8ccdfa7e4d22" providerId="AD" clId="Web-{C68E72FC-330F-44D7-97B6-C69662D0ADF1}" dt="2023-07-17T13:15:58.609" v="27" actId="1076"/>
          <ac:picMkLst>
            <pc:docMk/>
            <pc:sldMk cId="1593920805" sldId="262"/>
            <ac:picMk id="20" creationId="{8B2F0B85-6FDF-60FF-4813-E9DC02496F6A}"/>
          </ac:picMkLst>
        </pc:picChg>
        <pc:picChg chg="mod">
          <ac:chgData name="Celsa Almeida" userId="S::c.almeida@acg.edu::70ab656f-2fd3-4e06-bfa0-8ccdfa7e4d22" providerId="AD" clId="Web-{C68E72FC-330F-44D7-97B6-C69662D0ADF1}" dt="2023-07-17T13:15:56.156" v="26" actId="1076"/>
          <ac:picMkLst>
            <pc:docMk/>
            <pc:sldMk cId="1593920805" sldId="262"/>
            <ac:picMk id="22" creationId="{A729F3F4-CE80-7A40-8CE5-AFC39DF8DFF4}"/>
          </ac:picMkLst>
        </pc:picChg>
      </pc:sldChg>
    </pc:docChg>
  </pc:docChgLst>
  <pc:docChgLst>
    <pc:chgData name="Celsa Almeida" userId="S::c.almeida@acg.edu::70ab656f-2fd3-4e06-bfa0-8ccdfa7e4d22" providerId="AD" clId="Web-{9CD5BEEB-9532-49A7-827E-B8BCE32108A1}"/>
    <pc:docChg chg="modSld">
      <pc:chgData name="Celsa Almeida" userId="S::c.almeida@acg.edu::70ab656f-2fd3-4e06-bfa0-8ccdfa7e4d22" providerId="AD" clId="Web-{9CD5BEEB-9532-49A7-827E-B8BCE32108A1}" dt="2023-07-17T11:39:49.079" v="126" actId="20577"/>
      <pc:docMkLst>
        <pc:docMk/>
      </pc:docMkLst>
      <pc:sldChg chg="addSp modSp">
        <pc:chgData name="Celsa Almeida" userId="S::c.almeida@acg.edu::70ab656f-2fd3-4e06-bfa0-8ccdfa7e4d22" providerId="AD" clId="Web-{9CD5BEEB-9532-49A7-827E-B8BCE32108A1}" dt="2023-07-17T10:46:53.162" v="107" actId="14100"/>
        <pc:sldMkLst>
          <pc:docMk/>
          <pc:sldMk cId="1738561688" sldId="261"/>
        </pc:sldMkLst>
        <pc:spChg chg="mod">
          <ac:chgData name="Celsa Almeida" userId="S::c.almeida@acg.edu::70ab656f-2fd3-4e06-bfa0-8ccdfa7e4d22" providerId="AD" clId="Web-{9CD5BEEB-9532-49A7-827E-B8BCE32108A1}" dt="2023-07-17T10:46:30.427" v="99" actId="20577"/>
          <ac:spMkLst>
            <pc:docMk/>
            <pc:sldMk cId="1738561688" sldId="261"/>
            <ac:spMk id="3" creationId="{7D779DE4-CAEA-4617-897E-FEC9A2AC2D6A}"/>
          </ac:spMkLst>
        </pc:spChg>
        <pc:spChg chg="mod">
          <ac:chgData name="Celsa Almeida" userId="S::c.almeida@acg.edu::70ab656f-2fd3-4e06-bfa0-8ccdfa7e4d22" providerId="AD" clId="Web-{9CD5BEEB-9532-49A7-827E-B8BCE32108A1}" dt="2023-07-17T10:46:53.162" v="107" actId="14100"/>
          <ac:spMkLst>
            <pc:docMk/>
            <pc:sldMk cId="1738561688" sldId="261"/>
            <ac:spMk id="6" creationId="{FF27C6CE-351E-4F5B-A389-E4B6542A6784}"/>
          </ac:spMkLst>
        </pc:spChg>
        <pc:spChg chg="add mod">
          <ac:chgData name="Celsa Almeida" userId="S::c.almeida@acg.edu::70ab656f-2fd3-4e06-bfa0-8ccdfa7e4d22" providerId="AD" clId="Web-{9CD5BEEB-9532-49A7-827E-B8BCE32108A1}" dt="2023-07-17T10:25:06.116" v="96" actId="1076"/>
          <ac:spMkLst>
            <pc:docMk/>
            <pc:sldMk cId="1738561688" sldId="261"/>
            <ac:spMk id="18" creationId="{5C89489F-82F7-73C8-5F48-B419F4B61C3C}"/>
          </ac:spMkLst>
        </pc:spChg>
        <pc:picChg chg="mod">
          <ac:chgData name="Celsa Almeida" userId="S::c.almeida@acg.edu::70ab656f-2fd3-4e06-bfa0-8ccdfa7e4d22" providerId="AD" clId="Web-{9CD5BEEB-9532-49A7-827E-B8BCE32108A1}" dt="2023-07-17T10:14:49.259" v="38" actId="14100"/>
          <ac:picMkLst>
            <pc:docMk/>
            <pc:sldMk cId="1738561688" sldId="261"/>
            <ac:picMk id="13" creationId="{70C15BD5-630C-6F84-8C54-F00F9DBD93AD}"/>
          </ac:picMkLst>
        </pc:picChg>
        <pc:picChg chg="mod">
          <ac:chgData name="Celsa Almeida" userId="S::c.almeida@acg.edu::70ab656f-2fd3-4e06-bfa0-8ccdfa7e4d22" providerId="AD" clId="Web-{9CD5BEEB-9532-49A7-827E-B8BCE32108A1}" dt="2023-07-17T10:24:54.616" v="93" actId="14100"/>
          <ac:picMkLst>
            <pc:docMk/>
            <pc:sldMk cId="1738561688" sldId="261"/>
            <ac:picMk id="14" creationId="{420CA6F1-521D-1A25-23A7-2EB29529ECFB}"/>
          </ac:picMkLst>
        </pc:picChg>
      </pc:sldChg>
      <pc:sldChg chg="delSp modSp">
        <pc:chgData name="Celsa Almeida" userId="S::c.almeida@acg.edu::70ab656f-2fd3-4e06-bfa0-8ccdfa7e4d22" providerId="AD" clId="Web-{9CD5BEEB-9532-49A7-827E-B8BCE32108A1}" dt="2023-07-17T11:39:49.079" v="126" actId="20577"/>
        <pc:sldMkLst>
          <pc:docMk/>
          <pc:sldMk cId="1593920805" sldId="262"/>
        </pc:sldMkLst>
        <pc:spChg chg="mod">
          <ac:chgData name="Celsa Almeida" userId="S::c.almeida@acg.edu::70ab656f-2fd3-4e06-bfa0-8ccdfa7e4d22" providerId="AD" clId="Web-{9CD5BEEB-9532-49A7-827E-B8BCE32108A1}" dt="2023-07-17T11:39:49.079" v="126" actId="20577"/>
          <ac:spMkLst>
            <pc:docMk/>
            <pc:sldMk cId="1593920805" sldId="262"/>
            <ac:spMk id="5" creationId="{6C32B264-86C5-4719-9D12-2C89B955D52E}"/>
          </ac:spMkLst>
        </pc:spChg>
        <pc:picChg chg="del">
          <ac:chgData name="Celsa Almeida" userId="S::c.almeida@acg.edu::70ab656f-2fd3-4e06-bfa0-8ccdfa7e4d22" providerId="AD" clId="Web-{9CD5BEEB-9532-49A7-827E-B8BCE32108A1}" dt="2023-07-17T11:38:01.467" v="108"/>
          <ac:picMkLst>
            <pc:docMk/>
            <pc:sldMk cId="1593920805" sldId="262"/>
            <ac:picMk id="12" creationId="{0635A430-6E0F-3450-DFC1-1BFC050AE6C1}"/>
          </ac:picMkLst>
        </pc:picChg>
        <pc:picChg chg="mod">
          <ac:chgData name="Celsa Almeida" userId="S::c.almeida@acg.edu::70ab656f-2fd3-4e06-bfa0-8ccdfa7e4d22" providerId="AD" clId="Web-{9CD5BEEB-9532-49A7-827E-B8BCE32108A1}" dt="2023-07-17T09:45:44.097" v="34" actId="1076"/>
          <ac:picMkLst>
            <pc:docMk/>
            <pc:sldMk cId="1593920805" sldId="262"/>
            <ac:picMk id="16" creationId="{E4E36004-6237-5779-6317-3BB4E6F341A2}"/>
          </ac:picMkLst>
        </pc:picChg>
        <pc:picChg chg="mod">
          <ac:chgData name="Celsa Almeida" userId="S::c.almeida@acg.edu::70ab656f-2fd3-4e06-bfa0-8ccdfa7e4d22" providerId="AD" clId="Web-{9CD5BEEB-9532-49A7-827E-B8BCE32108A1}" dt="2023-07-17T09:45:41.660" v="33" actId="14100"/>
          <ac:picMkLst>
            <pc:docMk/>
            <pc:sldMk cId="1593920805" sldId="262"/>
            <ac:picMk id="18" creationId="{CC04A1D4-23DE-97F4-3496-0106944A0E0E}"/>
          </ac:picMkLst>
        </pc:picChg>
        <pc:picChg chg="mod">
          <ac:chgData name="Celsa Almeida" userId="S::c.almeida@acg.edu::70ab656f-2fd3-4e06-bfa0-8ccdfa7e4d22" providerId="AD" clId="Web-{9CD5BEEB-9532-49A7-827E-B8BCE32108A1}" dt="2023-07-17T09:45:54.441" v="35" actId="1076"/>
          <ac:picMkLst>
            <pc:docMk/>
            <pc:sldMk cId="1593920805" sldId="262"/>
            <ac:picMk id="26" creationId="{1A88DB87-3538-FF42-1A00-1F45629EEB0E}"/>
          </ac:picMkLst>
        </pc:picChg>
        <pc:picChg chg="mod">
          <ac:chgData name="Celsa Almeida" userId="S::c.almeida@acg.edu::70ab656f-2fd3-4e06-bfa0-8ccdfa7e4d22" providerId="AD" clId="Web-{9CD5BEEB-9532-49A7-827E-B8BCE32108A1}" dt="2023-07-17T09:45:56.566" v="36" actId="1076"/>
          <ac:picMkLst>
            <pc:docMk/>
            <pc:sldMk cId="1593920805" sldId="262"/>
            <ac:picMk id="28" creationId="{DFC70211-36FA-8CA0-E17C-4112E9CCCE51}"/>
          </ac:picMkLst>
        </pc:picChg>
      </pc:sldChg>
      <pc:sldChg chg="addSp delSp modSp">
        <pc:chgData name="Celsa Almeida" userId="S::c.almeida@acg.edu::70ab656f-2fd3-4e06-bfa0-8ccdfa7e4d22" providerId="AD" clId="Web-{9CD5BEEB-9532-49A7-827E-B8BCE32108A1}" dt="2023-07-17T09:43:46.203" v="32" actId="1076"/>
        <pc:sldMkLst>
          <pc:docMk/>
          <pc:sldMk cId="3726047131" sldId="286"/>
        </pc:sldMkLst>
        <pc:spChg chg="mod">
          <ac:chgData name="Celsa Almeida" userId="S::c.almeida@acg.edu::70ab656f-2fd3-4e06-bfa0-8ccdfa7e4d22" providerId="AD" clId="Web-{9CD5BEEB-9532-49A7-827E-B8BCE32108A1}" dt="2023-07-17T09:43:15.311" v="30" actId="20577"/>
          <ac:spMkLst>
            <pc:docMk/>
            <pc:sldMk cId="3726047131" sldId="286"/>
            <ac:spMk id="10" creationId="{7CE32A3A-587F-45B9-8FF3-A21B2574C395}"/>
          </ac:spMkLst>
        </pc:spChg>
        <pc:spChg chg="mod">
          <ac:chgData name="Celsa Almeida" userId="S::c.almeida@acg.edu::70ab656f-2fd3-4e06-bfa0-8ccdfa7e4d22" providerId="AD" clId="Web-{9CD5BEEB-9532-49A7-827E-B8BCE32108A1}" dt="2023-07-17T09:43:18.890" v="31" actId="1076"/>
          <ac:spMkLst>
            <pc:docMk/>
            <pc:sldMk cId="3726047131" sldId="286"/>
            <ac:spMk id="11" creationId="{B3D2B65E-985D-4E98-BA0E-667C921458A8}"/>
          </ac:spMkLst>
        </pc:spChg>
        <pc:picChg chg="mod">
          <ac:chgData name="Celsa Almeida" userId="S::c.almeida@acg.edu::70ab656f-2fd3-4e06-bfa0-8ccdfa7e4d22" providerId="AD" clId="Web-{9CD5BEEB-9532-49A7-827E-B8BCE32108A1}" dt="2023-07-17T09:42:44.373" v="28" actId="14100"/>
          <ac:picMkLst>
            <pc:docMk/>
            <pc:sldMk cId="3726047131" sldId="286"/>
            <ac:picMk id="3" creationId="{3F7EAAC0-09DF-6157-6F29-DCD47A831C10}"/>
          </ac:picMkLst>
        </pc:picChg>
        <pc:picChg chg="mod">
          <ac:chgData name="Celsa Almeida" userId="S::c.almeida@acg.edu::70ab656f-2fd3-4e06-bfa0-8ccdfa7e4d22" providerId="AD" clId="Web-{9CD5BEEB-9532-49A7-827E-B8BCE32108A1}" dt="2023-07-17T09:43:46.203" v="32" actId="1076"/>
          <ac:picMkLst>
            <pc:docMk/>
            <pc:sldMk cId="3726047131" sldId="286"/>
            <ac:picMk id="4" creationId="{05601B91-F3F7-CE20-F089-413A72711516}"/>
          </ac:picMkLst>
        </pc:picChg>
        <pc:picChg chg="del mod">
          <ac:chgData name="Celsa Almeida" userId="S::c.almeida@acg.edu::70ab656f-2fd3-4e06-bfa0-8ccdfa7e4d22" providerId="AD" clId="Web-{9CD5BEEB-9532-49A7-827E-B8BCE32108A1}" dt="2023-07-17T09:37:52.176" v="6"/>
          <ac:picMkLst>
            <pc:docMk/>
            <pc:sldMk cId="3726047131" sldId="286"/>
            <ac:picMk id="5" creationId="{A04B1BD5-D589-4DB0-C9DB-630576919DCA}"/>
          </ac:picMkLst>
        </pc:picChg>
        <pc:picChg chg="add mod">
          <ac:chgData name="Celsa Almeida" userId="S::c.almeida@acg.edu::70ab656f-2fd3-4e06-bfa0-8ccdfa7e4d22" providerId="AD" clId="Web-{9CD5BEEB-9532-49A7-827E-B8BCE32108A1}" dt="2023-07-17T09:36:50.721" v="3" actId="14100"/>
          <ac:picMkLst>
            <pc:docMk/>
            <pc:sldMk cId="3726047131" sldId="286"/>
            <ac:picMk id="6" creationId="{7338A8C4-7544-D302-EF12-663B29FF44BF}"/>
          </ac:picMkLst>
        </pc:picChg>
        <pc:picChg chg="add mod">
          <ac:chgData name="Celsa Almeida" userId="S::c.almeida@acg.edu::70ab656f-2fd3-4e06-bfa0-8ccdfa7e4d22" providerId="AD" clId="Web-{9CD5BEEB-9532-49A7-827E-B8BCE32108A1}" dt="2023-07-17T09:37:59.692" v="8" actId="14100"/>
          <ac:picMkLst>
            <pc:docMk/>
            <pc:sldMk cId="3726047131" sldId="286"/>
            <ac:picMk id="7" creationId="{9404A455-CDE0-1C56-D416-CF9ABDB17811}"/>
          </ac:picMkLst>
        </pc:picChg>
        <pc:picChg chg="add mod">
          <ac:chgData name="Celsa Almeida" userId="S::c.almeida@acg.edu::70ab656f-2fd3-4e06-bfa0-8ccdfa7e4d22" providerId="AD" clId="Web-{9CD5BEEB-9532-49A7-827E-B8BCE32108A1}" dt="2023-07-17T09:42:30.357" v="26" actId="14100"/>
          <ac:picMkLst>
            <pc:docMk/>
            <pc:sldMk cId="3726047131" sldId="286"/>
            <ac:picMk id="8" creationId="{47CA1395-B1A8-E3BA-C088-6C6BC01D9551}"/>
          </ac:picMkLst>
        </pc:picChg>
        <pc:picChg chg="del mod">
          <ac:chgData name="Celsa Almeida" userId="S::c.almeida@acg.edu::70ab656f-2fd3-4e06-bfa0-8ccdfa7e4d22" providerId="AD" clId="Web-{9CD5BEEB-9532-49A7-827E-B8BCE32108A1}" dt="2023-07-17T09:39:56.961" v="10"/>
          <ac:picMkLst>
            <pc:docMk/>
            <pc:sldMk cId="3726047131" sldId="286"/>
            <ac:picMk id="13" creationId="{3B1BF729-C9B8-07DD-268F-EEDAFCE58F2B}"/>
          </ac:picMkLst>
        </pc:picChg>
      </pc:sldChg>
    </pc:docChg>
  </pc:docChgLst>
  <pc:docChgLst>
    <pc:chgData name="Georgios Aliferis" userId="S::g.aliferis@acg.edu::bcbe6bcb-2607-4725-a297-4347d522e20c" providerId="AD" clId="Web-{B5E2BCBA-2EBC-40F1-B535-84FF7EB72389}"/>
    <pc:docChg chg="modSld">
      <pc:chgData name="Georgios Aliferis" userId="S::g.aliferis@acg.edu::bcbe6bcb-2607-4725-a297-4347d522e20c" providerId="AD" clId="Web-{B5E2BCBA-2EBC-40F1-B535-84FF7EB72389}" dt="2023-07-16T15:43:33.562" v="10" actId="14100"/>
      <pc:docMkLst>
        <pc:docMk/>
      </pc:docMkLst>
      <pc:sldChg chg="modSp">
        <pc:chgData name="Georgios Aliferis" userId="S::g.aliferis@acg.edu::bcbe6bcb-2607-4725-a297-4347d522e20c" providerId="AD" clId="Web-{B5E2BCBA-2EBC-40F1-B535-84FF7EB72389}" dt="2023-07-16T15:43:33.562" v="10" actId="14100"/>
        <pc:sldMkLst>
          <pc:docMk/>
          <pc:sldMk cId="1738561688" sldId="261"/>
        </pc:sldMkLst>
        <pc:grpChg chg="mod">
          <ac:chgData name="Georgios Aliferis" userId="S::g.aliferis@acg.edu::bcbe6bcb-2607-4725-a297-4347d522e20c" providerId="AD" clId="Web-{B5E2BCBA-2EBC-40F1-B535-84FF7EB72389}" dt="2023-07-16T15:43:33.562" v="10" actId="14100"/>
          <ac:grpSpMkLst>
            <pc:docMk/>
            <pc:sldMk cId="1738561688" sldId="261"/>
            <ac:grpSpMk id="33" creationId="{EDD112BA-507E-A68D-B93E-87922DF3B907}"/>
          </ac:grpSpMkLst>
        </pc:grpChg>
      </pc:sldChg>
      <pc:sldChg chg="modSp">
        <pc:chgData name="Georgios Aliferis" userId="S::g.aliferis@acg.edu::bcbe6bcb-2607-4725-a297-4347d522e20c" providerId="AD" clId="Web-{B5E2BCBA-2EBC-40F1-B535-84FF7EB72389}" dt="2023-07-16T15:41:21.635" v="5" actId="14100"/>
        <pc:sldMkLst>
          <pc:docMk/>
          <pc:sldMk cId="2243494996" sldId="277"/>
        </pc:sldMkLst>
        <pc:picChg chg="mod">
          <ac:chgData name="Georgios Aliferis" userId="S::g.aliferis@acg.edu::bcbe6bcb-2607-4725-a297-4347d522e20c" providerId="AD" clId="Web-{B5E2BCBA-2EBC-40F1-B535-84FF7EB72389}" dt="2023-07-16T15:41:21.635" v="5" actId="14100"/>
          <ac:picMkLst>
            <pc:docMk/>
            <pc:sldMk cId="2243494996" sldId="277"/>
            <ac:picMk id="1026" creationId="{B20DD5D9-F382-D33E-4EDB-AC317A357CE7}"/>
          </ac:picMkLst>
        </pc:picChg>
        <pc:picChg chg="mod">
          <ac:chgData name="Georgios Aliferis" userId="S::g.aliferis@acg.edu::bcbe6bcb-2607-4725-a297-4347d522e20c" providerId="AD" clId="Web-{B5E2BCBA-2EBC-40F1-B535-84FF7EB72389}" dt="2023-07-16T15:41:17.650" v="3" actId="1076"/>
          <ac:picMkLst>
            <pc:docMk/>
            <pc:sldMk cId="2243494996" sldId="277"/>
            <ac:picMk id="1028" creationId="{05EFB2CC-30D7-111D-2E10-C5AAE14CACFF}"/>
          </ac:picMkLst>
        </pc:picChg>
      </pc:sldChg>
      <pc:sldChg chg="modSp">
        <pc:chgData name="Georgios Aliferis" userId="S::g.aliferis@acg.edu::bcbe6bcb-2607-4725-a297-4347d522e20c" providerId="AD" clId="Web-{B5E2BCBA-2EBC-40F1-B535-84FF7EB72389}" dt="2023-07-16T15:41:48.620" v="6" actId="1076"/>
        <pc:sldMkLst>
          <pc:docMk/>
          <pc:sldMk cId="3869186745" sldId="281"/>
        </pc:sldMkLst>
        <pc:picChg chg="mod">
          <ac:chgData name="Georgios Aliferis" userId="S::g.aliferis@acg.edu::bcbe6bcb-2607-4725-a297-4347d522e20c" providerId="AD" clId="Web-{B5E2BCBA-2EBC-40F1-B535-84FF7EB72389}" dt="2023-07-16T15:40:44.102" v="2" actId="1076"/>
          <ac:picMkLst>
            <pc:docMk/>
            <pc:sldMk cId="3869186745" sldId="281"/>
            <ac:picMk id="22" creationId="{DE130A62-AB24-46CD-714D-036EC98F5815}"/>
          </ac:picMkLst>
        </pc:picChg>
        <pc:picChg chg="mod">
          <ac:chgData name="Georgios Aliferis" userId="S::g.aliferis@acg.edu::bcbe6bcb-2607-4725-a297-4347d522e20c" providerId="AD" clId="Web-{B5E2BCBA-2EBC-40F1-B535-84FF7EB72389}" dt="2023-07-16T15:40:41.102" v="1" actId="1076"/>
          <ac:picMkLst>
            <pc:docMk/>
            <pc:sldMk cId="3869186745" sldId="281"/>
            <ac:picMk id="24" creationId="{D373CC96-D796-937B-0202-290950356C9C}"/>
          </ac:picMkLst>
        </pc:picChg>
        <pc:picChg chg="mod">
          <ac:chgData name="Georgios Aliferis" userId="S::g.aliferis@acg.edu::bcbe6bcb-2607-4725-a297-4347d522e20c" providerId="AD" clId="Web-{B5E2BCBA-2EBC-40F1-B535-84FF7EB72389}" dt="2023-07-16T15:41:48.620" v="6" actId="1076"/>
          <ac:picMkLst>
            <pc:docMk/>
            <pc:sldMk cId="3869186745" sldId="281"/>
            <ac:picMk id="26" creationId="{20D43447-5699-1BD4-7F1D-75F7B8399610}"/>
          </ac:picMkLst>
        </pc:picChg>
        <pc:picChg chg="mod">
          <ac:chgData name="Georgios Aliferis" userId="S::g.aliferis@acg.edu::bcbe6bcb-2607-4725-a297-4347d522e20c" providerId="AD" clId="Web-{B5E2BCBA-2EBC-40F1-B535-84FF7EB72389}" dt="2023-07-16T15:40:40.305" v="0" actId="1076"/>
          <ac:picMkLst>
            <pc:docMk/>
            <pc:sldMk cId="3869186745" sldId="281"/>
            <ac:picMk id="28" creationId="{9B4045C9-DDA4-11BC-1C69-E5FE495F3D9D}"/>
          </ac:picMkLst>
        </pc:picChg>
      </pc:sldChg>
    </pc:docChg>
  </pc:docChgLst>
  <pc:docChgLst>
    <pc:chgData name="Alkiviadis Kariotis" userId="S::alkiviadis.kariotis@acg.edu::108c406c-5fac-4073-855b-6df143893c30" providerId="AD" clId="Web-{AB7A470A-A360-420E-B15B-E6B1EC7F5CEA}"/>
    <pc:docChg chg="addSld modSld sldOrd">
      <pc:chgData name="Alkiviadis Kariotis" userId="S::alkiviadis.kariotis@acg.edu::108c406c-5fac-4073-855b-6df143893c30" providerId="AD" clId="Web-{AB7A470A-A360-420E-B15B-E6B1EC7F5CEA}" dt="2023-07-16T16:20:37.678" v="1208"/>
      <pc:docMkLst>
        <pc:docMk/>
      </pc:docMkLst>
      <pc:sldChg chg="addSp delSp modSp">
        <pc:chgData name="Alkiviadis Kariotis" userId="S::alkiviadis.kariotis@acg.edu::108c406c-5fac-4073-855b-6df143893c30" providerId="AD" clId="Web-{AB7A470A-A360-420E-B15B-E6B1EC7F5CEA}" dt="2023-07-16T15:50:29.959" v="564"/>
        <pc:sldMkLst>
          <pc:docMk/>
          <pc:sldMk cId="1593920805" sldId="262"/>
        </pc:sldMkLst>
        <pc:picChg chg="add del mod">
          <ac:chgData name="Alkiviadis Kariotis" userId="S::alkiviadis.kariotis@acg.edu::108c406c-5fac-4073-855b-6df143893c30" providerId="AD" clId="Web-{AB7A470A-A360-420E-B15B-E6B1EC7F5CEA}" dt="2023-07-16T15:50:29.959" v="564"/>
          <ac:picMkLst>
            <pc:docMk/>
            <pc:sldMk cId="1593920805" sldId="262"/>
            <ac:picMk id="17" creationId="{6BDBD72E-A9BC-B405-D136-B1D5BDB57101}"/>
          </ac:picMkLst>
        </pc:picChg>
      </pc:sldChg>
      <pc:sldChg chg="addSp delSp modSp">
        <pc:chgData name="Alkiviadis Kariotis" userId="S::alkiviadis.kariotis@acg.edu::108c406c-5fac-4073-855b-6df143893c30" providerId="AD" clId="Web-{AB7A470A-A360-420E-B15B-E6B1EC7F5CEA}" dt="2023-07-16T16:15:26.995" v="1179" actId="1076"/>
        <pc:sldMkLst>
          <pc:docMk/>
          <pc:sldMk cId="1346372204" sldId="264"/>
        </pc:sldMkLst>
        <pc:spChg chg="del mod">
          <ac:chgData name="Alkiviadis Kariotis" userId="S::alkiviadis.kariotis@acg.edu::108c406c-5fac-4073-855b-6df143893c30" providerId="AD" clId="Web-{AB7A470A-A360-420E-B15B-E6B1EC7F5CEA}" dt="2023-07-16T16:12:33.161" v="1048"/>
          <ac:spMkLst>
            <pc:docMk/>
            <pc:sldMk cId="1346372204" sldId="264"/>
            <ac:spMk id="3" creationId="{033634FE-ADF0-4BC3-A0A9-447EA9DD096B}"/>
          </ac:spMkLst>
        </pc:spChg>
        <pc:spChg chg="del mod">
          <ac:chgData name="Alkiviadis Kariotis" userId="S::alkiviadis.kariotis@acg.edu::108c406c-5fac-4073-855b-6df143893c30" providerId="AD" clId="Web-{AB7A470A-A360-420E-B15B-E6B1EC7F5CEA}" dt="2023-07-16T16:12:35.239" v="1050"/>
          <ac:spMkLst>
            <pc:docMk/>
            <pc:sldMk cId="1346372204" sldId="264"/>
            <ac:spMk id="5" creationId="{024ED4EC-32F6-4539-AC4A-407303F28949}"/>
          </ac:spMkLst>
        </pc:spChg>
        <pc:spChg chg="del mod">
          <ac:chgData name="Alkiviadis Kariotis" userId="S::alkiviadis.kariotis@acg.edu::108c406c-5fac-4073-855b-6df143893c30" providerId="AD" clId="Web-{AB7A470A-A360-420E-B15B-E6B1EC7F5CEA}" dt="2023-07-16T16:12:33.927" v="1049"/>
          <ac:spMkLst>
            <pc:docMk/>
            <pc:sldMk cId="1346372204" sldId="264"/>
            <ac:spMk id="6" creationId="{3307366F-A386-45E8-A6BC-717285364386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12:30.567" v="1046"/>
          <ac:spMkLst>
            <pc:docMk/>
            <pc:sldMk cId="1346372204" sldId="264"/>
            <ac:spMk id="7" creationId="{4A0537B6-9DA1-45BC-6A28-DA13B5D5484B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12:28.739" v="1045"/>
          <ac:spMkLst>
            <pc:docMk/>
            <pc:sldMk cId="1346372204" sldId="264"/>
            <ac:spMk id="9" creationId="{3A48BAAD-A135-3294-80CC-471820420938}"/>
          </ac:spMkLst>
        </pc:spChg>
        <pc:spChg chg="del mod">
          <ac:chgData name="Alkiviadis Kariotis" userId="S::alkiviadis.kariotis@acg.edu::108c406c-5fac-4073-855b-6df143893c30" providerId="AD" clId="Web-{AB7A470A-A360-420E-B15B-E6B1EC7F5CEA}" dt="2023-07-16T16:12:32.021" v="1047"/>
          <ac:spMkLst>
            <pc:docMk/>
            <pc:sldMk cId="1346372204" sldId="264"/>
            <ac:spMk id="10" creationId="{311C192E-BFE3-4D62-9501-33A59424B9D4}"/>
          </ac:spMkLst>
        </pc:spChg>
        <pc:spChg chg="add del">
          <ac:chgData name="Alkiviadis Kariotis" userId="S::alkiviadis.kariotis@acg.edu::108c406c-5fac-4073-855b-6df143893c30" providerId="AD" clId="Web-{AB7A470A-A360-420E-B15B-E6B1EC7F5CEA}" dt="2023-07-16T16:10:54.095" v="984"/>
          <ac:spMkLst>
            <pc:docMk/>
            <pc:sldMk cId="1346372204" sldId="264"/>
            <ac:spMk id="12" creationId="{9C8426C6-1183-0BBF-5F59-FBB73AEF3688}"/>
          </ac:spMkLst>
        </pc:spChg>
        <pc:spChg chg="add mod">
          <ac:chgData name="Alkiviadis Kariotis" userId="S::alkiviadis.kariotis@acg.edu::108c406c-5fac-4073-855b-6df143893c30" providerId="AD" clId="Web-{AB7A470A-A360-420E-B15B-E6B1EC7F5CEA}" dt="2023-07-16T16:11:20.643" v="1000" actId="1076"/>
          <ac:spMkLst>
            <pc:docMk/>
            <pc:sldMk cId="1346372204" sldId="264"/>
            <ac:spMk id="16" creationId="{2A4D4574-A270-0BE3-1342-82DB1136C29B}"/>
          </ac:spMkLst>
        </pc:spChg>
        <pc:spChg chg="add mod">
          <ac:chgData name="Alkiviadis Kariotis" userId="S::alkiviadis.kariotis@acg.edu::108c406c-5fac-4073-855b-6df143893c30" providerId="AD" clId="Web-{AB7A470A-A360-420E-B15B-E6B1EC7F5CEA}" dt="2023-07-16T16:12:42.959" v="1051" actId="1076"/>
          <ac:spMkLst>
            <pc:docMk/>
            <pc:sldMk cId="1346372204" sldId="264"/>
            <ac:spMk id="17" creationId="{665BAE8E-5436-E4BD-A843-30B395D304F0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15:23.917" v="1178"/>
          <ac:spMkLst>
            <pc:docMk/>
            <pc:sldMk cId="1346372204" sldId="264"/>
            <ac:spMk id="19" creationId="{9F412266-D9FF-169E-4C3C-5A1E8239A421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12:55.756" v="1052"/>
          <ac:spMkLst>
            <pc:docMk/>
            <pc:sldMk cId="1346372204" sldId="264"/>
            <ac:spMk id="21" creationId="{BF314D79-17CF-22AD-07BF-712F28E61154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12:56.240" v="1053"/>
          <ac:spMkLst>
            <pc:docMk/>
            <pc:sldMk cId="1346372204" sldId="264"/>
            <ac:spMk id="23" creationId="{65836225-7976-277C-6569-FD94A1E08A4A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12:57.522" v="1054"/>
          <ac:spMkLst>
            <pc:docMk/>
            <pc:sldMk cId="1346372204" sldId="264"/>
            <ac:spMk id="25" creationId="{DAFC59A4-84AF-AFA2-F4E6-370018E4F6C0}"/>
          </ac:spMkLst>
        </pc:spChg>
        <pc:spChg chg="add mod">
          <ac:chgData name="Alkiviadis Kariotis" userId="S::alkiviadis.kariotis@acg.edu::108c406c-5fac-4073-855b-6df143893c30" providerId="AD" clId="Web-{AB7A470A-A360-420E-B15B-E6B1EC7F5CEA}" dt="2023-07-16T16:15:20.261" v="1177" actId="1076"/>
          <ac:spMkLst>
            <pc:docMk/>
            <pc:sldMk cId="1346372204" sldId="264"/>
            <ac:spMk id="26" creationId="{C714F7B3-19C4-25E3-AB4D-DA0C77DA4F2E}"/>
          </ac:spMkLst>
        </pc:spChg>
        <pc:picChg chg="mod">
          <ac:chgData name="Alkiviadis Kariotis" userId="S::alkiviadis.kariotis@acg.edu::108c406c-5fac-4073-855b-6df143893c30" providerId="AD" clId="Web-{AB7A470A-A360-420E-B15B-E6B1EC7F5CEA}" dt="2023-07-16T15:40:08.141" v="360" actId="1076"/>
          <ac:picMkLst>
            <pc:docMk/>
            <pc:sldMk cId="1346372204" sldId="264"/>
            <ac:picMk id="13" creationId="{F72A3323-6ABC-4B85-A189-A29EF07FEF7B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6:15:26.995" v="1179" actId="1076"/>
          <ac:picMkLst>
            <pc:docMk/>
            <pc:sldMk cId="1346372204" sldId="264"/>
            <ac:picMk id="15" creationId="{994B950B-D1FD-3F9D-806F-8D9979691255}"/>
          </ac:picMkLst>
        </pc:picChg>
      </pc:sldChg>
      <pc:sldChg chg="addSp modSp">
        <pc:chgData name="Alkiviadis Kariotis" userId="S::alkiviadis.kariotis@acg.edu::108c406c-5fac-4073-855b-6df143893c30" providerId="AD" clId="Web-{AB7A470A-A360-420E-B15B-E6B1EC7F5CEA}" dt="2023-07-16T16:01:17.716" v="938" actId="20577"/>
        <pc:sldMkLst>
          <pc:docMk/>
          <pc:sldMk cId="920173932" sldId="275"/>
        </pc:sldMkLst>
        <pc:spChg chg="mod">
          <ac:chgData name="Alkiviadis Kariotis" userId="S::alkiviadis.kariotis@acg.edu::108c406c-5fac-4073-855b-6df143893c30" providerId="AD" clId="Web-{AB7A470A-A360-420E-B15B-E6B1EC7F5CEA}" dt="2023-07-16T15:58:55.414" v="640" actId="1076"/>
          <ac:spMkLst>
            <pc:docMk/>
            <pc:sldMk cId="920173932" sldId="275"/>
            <ac:spMk id="2" creationId="{38FFA191-5CCC-43CB-BD83-4F80ED362608}"/>
          </ac:spMkLst>
        </pc:spChg>
        <pc:spChg chg="add mod">
          <ac:chgData name="Alkiviadis Kariotis" userId="S::alkiviadis.kariotis@acg.edu::108c406c-5fac-4073-855b-6df143893c30" providerId="AD" clId="Web-{AB7A470A-A360-420E-B15B-E6B1EC7F5CEA}" dt="2023-07-16T16:01:17.716" v="938" actId="20577"/>
          <ac:spMkLst>
            <pc:docMk/>
            <pc:sldMk cId="920173932" sldId="275"/>
            <ac:spMk id="4" creationId="{29FE6418-D4A2-F9C6-A0DF-9B072E39EA06}"/>
          </ac:spMkLst>
        </pc:spChg>
      </pc:sldChg>
      <pc:sldChg chg="addSp delSp modSp">
        <pc:chgData name="Alkiviadis Kariotis" userId="S::alkiviadis.kariotis@acg.edu::108c406c-5fac-4073-855b-6df143893c30" providerId="AD" clId="Web-{AB7A470A-A360-420E-B15B-E6B1EC7F5CEA}" dt="2023-07-16T15:58:18.773" v="614" actId="14100"/>
        <pc:sldMkLst>
          <pc:docMk/>
          <pc:sldMk cId="2069393026" sldId="278"/>
        </pc:sldMkLst>
        <pc:spChg chg="mod">
          <ac:chgData name="Alkiviadis Kariotis" userId="S::alkiviadis.kariotis@acg.edu::108c406c-5fac-4073-855b-6df143893c30" providerId="AD" clId="Web-{AB7A470A-A360-420E-B15B-E6B1EC7F5CEA}" dt="2023-07-16T15:57:19.739" v="591" actId="1076"/>
          <ac:spMkLst>
            <pc:docMk/>
            <pc:sldMk cId="2069393026" sldId="278"/>
            <ac:spMk id="5" creationId="{06E82690-B145-4D4F-B2D1-0B2A8C50FD71}"/>
          </ac:spMkLst>
        </pc:spChg>
        <pc:spChg chg="mod">
          <ac:chgData name="Alkiviadis Kariotis" userId="S::alkiviadis.kariotis@acg.edu::108c406c-5fac-4073-855b-6df143893c30" providerId="AD" clId="Web-{AB7A470A-A360-420E-B15B-E6B1EC7F5CEA}" dt="2023-07-16T15:57:07.223" v="588" actId="1076"/>
          <ac:spMkLst>
            <pc:docMk/>
            <pc:sldMk cId="2069393026" sldId="278"/>
            <ac:spMk id="6" creationId="{7640DF9D-0C9E-4C5D-9635-6B4DE10CCEE5}"/>
          </ac:spMkLst>
        </pc:spChg>
        <pc:spChg chg="del">
          <ac:chgData name="Alkiviadis Kariotis" userId="S::alkiviadis.kariotis@acg.edu::108c406c-5fac-4073-855b-6df143893c30" providerId="AD" clId="Web-{AB7A470A-A360-420E-B15B-E6B1EC7F5CEA}" dt="2023-07-16T15:32:26.809" v="319"/>
          <ac:spMkLst>
            <pc:docMk/>
            <pc:sldMk cId="2069393026" sldId="278"/>
            <ac:spMk id="8" creationId="{F5C3A7BE-F7FC-4942-A31A-491A8A806103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5:32:32.919" v="321"/>
          <ac:spMkLst>
            <pc:docMk/>
            <pc:sldMk cId="2069393026" sldId="278"/>
            <ac:spMk id="17" creationId="{F8943BA0-F0C5-DE27-2E02-BAD8174564F7}"/>
          </ac:spMkLst>
        </pc:spChg>
        <pc:picChg chg="mod">
          <ac:chgData name="Alkiviadis Kariotis" userId="S::alkiviadis.kariotis@acg.edu::108c406c-5fac-4073-855b-6df143893c30" providerId="AD" clId="Web-{AB7A470A-A360-420E-B15B-E6B1EC7F5CEA}" dt="2023-07-16T15:57:26.036" v="593" actId="1076"/>
          <ac:picMkLst>
            <pc:docMk/>
            <pc:sldMk cId="2069393026" sldId="278"/>
            <ac:picMk id="7" creationId="{5562E106-A734-8747-47C6-D2D5F9C2F710}"/>
          </ac:picMkLst>
        </pc:picChg>
        <pc:picChg chg="add mod">
          <ac:chgData name="Alkiviadis Kariotis" userId="S::alkiviadis.kariotis@acg.edu::108c406c-5fac-4073-855b-6df143893c30" providerId="AD" clId="Web-{AB7A470A-A360-420E-B15B-E6B1EC7F5CEA}" dt="2023-07-16T15:57:23.880" v="592" actId="1076"/>
          <ac:picMkLst>
            <pc:docMk/>
            <pc:sldMk cId="2069393026" sldId="278"/>
            <ac:picMk id="9" creationId="{5E7551C0-1A15-FE90-8D55-74720FD6A680}"/>
          </ac:picMkLst>
        </pc:picChg>
        <pc:picChg chg="add del mod">
          <ac:chgData name="Alkiviadis Kariotis" userId="S::alkiviadis.kariotis@acg.edu::108c406c-5fac-4073-855b-6df143893c30" providerId="AD" clId="Web-{AB7A470A-A360-420E-B15B-E6B1EC7F5CEA}" dt="2023-07-16T15:32:28.137" v="320"/>
          <ac:picMkLst>
            <pc:docMk/>
            <pc:sldMk cId="2069393026" sldId="278"/>
            <ac:picMk id="10" creationId="{62AD645A-3751-C637-5EB1-546539CED36D}"/>
          </ac:picMkLst>
        </pc:picChg>
        <pc:picChg chg="del mod">
          <ac:chgData name="Alkiviadis Kariotis" userId="S::alkiviadis.kariotis@acg.edu::108c406c-5fac-4073-855b-6df143893c30" providerId="AD" clId="Web-{AB7A470A-A360-420E-B15B-E6B1EC7F5CEA}" dt="2023-07-16T15:24:13.401" v="50"/>
          <ac:picMkLst>
            <pc:docMk/>
            <pc:sldMk cId="2069393026" sldId="278"/>
            <ac:picMk id="11" creationId="{23CCFBF0-2EF5-4029-ABB3-3589FC1DFFF1}"/>
          </ac:picMkLst>
        </pc:picChg>
        <pc:picChg chg="add mod">
          <ac:chgData name="Alkiviadis Kariotis" userId="S::alkiviadis.kariotis@acg.edu::108c406c-5fac-4073-855b-6df143893c30" providerId="AD" clId="Web-{AB7A470A-A360-420E-B15B-E6B1EC7F5CEA}" dt="2023-07-16T15:57:11.301" v="589" actId="1076"/>
          <ac:picMkLst>
            <pc:docMk/>
            <pc:sldMk cId="2069393026" sldId="278"/>
            <ac:picMk id="13" creationId="{2FACDE11-3CC8-2FD6-1650-CDD699F4C296}"/>
          </ac:picMkLst>
        </pc:picChg>
        <pc:picChg chg="add del mod">
          <ac:chgData name="Alkiviadis Kariotis" userId="S::alkiviadis.kariotis@acg.edu::108c406c-5fac-4073-855b-6df143893c30" providerId="AD" clId="Web-{AB7A470A-A360-420E-B15B-E6B1EC7F5CEA}" dt="2023-07-16T15:32:07.933" v="316"/>
          <ac:picMkLst>
            <pc:docMk/>
            <pc:sldMk cId="2069393026" sldId="278"/>
            <ac:picMk id="15" creationId="{92178FEC-664C-3BFC-D255-802CE61EF267}"/>
          </ac:picMkLst>
        </pc:picChg>
        <pc:picChg chg="add mod">
          <ac:chgData name="Alkiviadis Kariotis" userId="S::alkiviadis.kariotis@acg.edu::108c406c-5fac-4073-855b-6df143893c30" providerId="AD" clId="Web-{AB7A470A-A360-420E-B15B-E6B1EC7F5CEA}" dt="2023-07-16T15:58:03.803" v="609" actId="1076"/>
          <ac:picMkLst>
            <pc:docMk/>
            <pc:sldMk cId="2069393026" sldId="278"/>
            <ac:picMk id="18" creationId="{1082A1ED-0A64-9C76-C658-2B774033EF3E}"/>
          </ac:picMkLst>
        </pc:picChg>
        <pc:picChg chg="add mod">
          <ac:chgData name="Alkiviadis Kariotis" userId="S::alkiviadis.kariotis@acg.edu::108c406c-5fac-4073-855b-6df143893c30" providerId="AD" clId="Web-{AB7A470A-A360-420E-B15B-E6B1EC7F5CEA}" dt="2023-07-16T15:58:18.773" v="614" actId="14100"/>
          <ac:picMkLst>
            <pc:docMk/>
            <pc:sldMk cId="2069393026" sldId="278"/>
            <ac:picMk id="19" creationId="{C3CE3F0F-6E93-B59F-679E-E56CB981B6BC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5:57:14.177" v="590" actId="14100"/>
          <ac:picMkLst>
            <pc:docMk/>
            <pc:sldMk cId="2069393026" sldId="278"/>
            <ac:picMk id="22" creationId="{5D9EF4E4-874E-6C3A-2AA0-E6444033365C}"/>
          </ac:picMkLst>
        </pc:picChg>
      </pc:sldChg>
      <pc:sldChg chg="ord">
        <pc:chgData name="Alkiviadis Kariotis" userId="S::alkiviadis.kariotis@acg.edu::108c406c-5fac-4073-855b-6df143893c30" providerId="AD" clId="Web-{AB7A470A-A360-420E-B15B-E6B1EC7F5CEA}" dt="2023-07-16T16:20:37.678" v="1208"/>
        <pc:sldMkLst>
          <pc:docMk/>
          <pc:sldMk cId="4252466045" sldId="279"/>
        </pc:sldMkLst>
      </pc:sldChg>
      <pc:sldChg chg="addSp delSp modSp add replId">
        <pc:chgData name="Alkiviadis Kariotis" userId="S::alkiviadis.kariotis@acg.edu::108c406c-5fac-4073-855b-6df143893c30" providerId="AD" clId="Web-{AB7A470A-A360-420E-B15B-E6B1EC7F5CEA}" dt="2023-07-16T15:58:06.163" v="610"/>
        <pc:sldMkLst>
          <pc:docMk/>
          <pc:sldMk cId="3913049812" sldId="280"/>
        </pc:sldMkLst>
        <pc:spChg chg="del">
          <ac:chgData name="Alkiviadis Kariotis" userId="S::alkiviadis.kariotis@acg.edu::108c406c-5fac-4073-855b-6df143893c30" providerId="AD" clId="Web-{AB7A470A-A360-420E-B15B-E6B1EC7F5CEA}" dt="2023-07-16T15:19:59.846" v="23"/>
          <ac:spMkLst>
            <pc:docMk/>
            <pc:sldMk cId="3913049812" sldId="280"/>
            <ac:spMk id="6" creationId="{7640DF9D-0C9E-4C5D-9635-6B4DE10CCEE5}"/>
          </ac:spMkLst>
        </pc:spChg>
        <pc:spChg chg="mod">
          <ac:chgData name="Alkiviadis Kariotis" userId="S::alkiviadis.kariotis@acg.edu::108c406c-5fac-4073-855b-6df143893c30" providerId="AD" clId="Web-{AB7A470A-A360-420E-B15B-E6B1EC7F5CEA}" dt="2023-07-16T15:20:01.971" v="24" actId="1076"/>
          <ac:spMkLst>
            <pc:docMk/>
            <pc:sldMk cId="3913049812" sldId="280"/>
            <ac:spMk id="8" creationId="{F5C3A7BE-F7FC-4942-A31A-491A8A806103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5:20:07.096" v="26"/>
          <ac:spMkLst>
            <pc:docMk/>
            <pc:sldMk cId="3913049812" sldId="280"/>
            <ac:spMk id="13" creationId="{EAFD09FE-ECD9-EDD8-0FB2-3FA56B5496BA}"/>
          </ac:spMkLst>
        </pc:spChg>
        <pc:picChg chg="del">
          <ac:chgData name="Alkiviadis Kariotis" userId="S::alkiviadis.kariotis@acg.edu::108c406c-5fac-4073-855b-6df143893c30" providerId="AD" clId="Web-{AB7A470A-A360-420E-B15B-E6B1EC7F5CEA}" dt="2023-07-16T15:57:30.724" v="594"/>
          <ac:picMkLst>
            <pc:docMk/>
            <pc:sldMk cId="3913049812" sldId="280"/>
            <ac:picMk id="6" creationId="{B24060C4-51C6-13E6-7455-849437D4DAD9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5:20:43.457" v="39" actId="1076"/>
          <ac:picMkLst>
            <pc:docMk/>
            <pc:sldMk cId="3913049812" sldId="280"/>
            <ac:picMk id="7" creationId="{5562E106-A734-8747-47C6-D2D5F9C2F710}"/>
          </ac:picMkLst>
        </pc:picChg>
        <pc:picChg chg="add del mod">
          <ac:chgData name="Alkiviadis Kariotis" userId="S::alkiviadis.kariotis@acg.edu::108c406c-5fac-4073-855b-6df143893c30" providerId="AD" clId="Web-{AB7A470A-A360-420E-B15B-E6B1EC7F5CEA}" dt="2023-07-16T15:56:39.957" v="586"/>
          <ac:picMkLst>
            <pc:docMk/>
            <pc:sldMk cId="3913049812" sldId="280"/>
            <ac:picMk id="7" creationId="{8DFCD495-9217-74FB-2EB2-5DB2AD31F3A0}"/>
          </ac:picMkLst>
        </pc:picChg>
        <pc:picChg chg="del">
          <ac:chgData name="Alkiviadis Kariotis" userId="S::alkiviadis.kariotis@acg.edu::108c406c-5fac-4073-855b-6df143893c30" providerId="AD" clId="Web-{AB7A470A-A360-420E-B15B-E6B1EC7F5CEA}" dt="2023-07-16T15:19:49.549" v="18"/>
          <ac:picMkLst>
            <pc:docMk/>
            <pc:sldMk cId="3913049812" sldId="280"/>
            <ac:picMk id="9" creationId="{5E7551C0-1A15-FE90-8D55-74720FD6A680}"/>
          </ac:picMkLst>
        </pc:picChg>
        <pc:picChg chg="mod ord">
          <ac:chgData name="Alkiviadis Kariotis" userId="S::alkiviadis.kariotis@acg.edu::108c406c-5fac-4073-855b-6df143893c30" providerId="AD" clId="Web-{AB7A470A-A360-420E-B15B-E6B1EC7F5CEA}" dt="2023-07-16T15:20:34.097" v="36"/>
          <ac:picMkLst>
            <pc:docMk/>
            <pc:sldMk cId="3913049812" sldId="280"/>
            <ac:picMk id="10" creationId="{62AD645A-3751-C637-5EB1-546539CED36D}"/>
          </ac:picMkLst>
        </pc:picChg>
        <pc:picChg chg="del mod">
          <ac:chgData name="Alkiviadis Kariotis" userId="S::alkiviadis.kariotis@acg.edu::108c406c-5fac-4073-855b-6df143893c30" providerId="AD" clId="Web-{AB7A470A-A360-420E-B15B-E6B1EC7F5CEA}" dt="2023-07-16T15:19:56.189" v="22"/>
          <ac:picMkLst>
            <pc:docMk/>
            <pc:sldMk cId="3913049812" sldId="280"/>
            <ac:picMk id="11" creationId="{23CCFBF0-2EF5-4029-ABB3-3589FC1DFFF1}"/>
          </ac:picMkLst>
        </pc:picChg>
        <pc:picChg chg="add del mod">
          <ac:chgData name="Alkiviadis Kariotis" userId="S::alkiviadis.kariotis@acg.edu::108c406c-5fac-4073-855b-6df143893c30" providerId="AD" clId="Web-{AB7A470A-A360-420E-B15B-E6B1EC7F5CEA}" dt="2023-07-16T15:50:45.569" v="568"/>
          <ac:picMkLst>
            <pc:docMk/>
            <pc:sldMk cId="3913049812" sldId="280"/>
            <ac:picMk id="15" creationId="{95130F6A-AE17-2AF0-FD57-F9BD238933F4}"/>
          </ac:picMkLst>
        </pc:picChg>
        <pc:picChg chg="add del mod">
          <ac:chgData name="Alkiviadis Kariotis" userId="S::alkiviadis.kariotis@acg.edu::108c406c-5fac-4073-855b-6df143893c30" providerId="AD" clId="Web-{AB7A470A-A360-420E-B15B-E6B1EC7F5CEA}" dt="2023-07-16T15:58:06.163" v="610"/>
          <ac:picMkLst>
            <pc:docMk/>
            <pc:sldMk cId="3913049812" sldId="280"/>
            <ac:picMk id="16" creationId="{02F6CDA8-9969-DB73-5264-A77FE0999A12}"/>
          </ac:picMkLst>
        </pc:picChg>
      </pc:sldChg>
      <pc:sldChg chg="addSp delSp modSp">
        <pc:chgData name="Alkiviadis Kariotis" userId="S::alkiviadis.kariotis@acg.edu::108c406c-5fac-4073-855b-6df143893c30" providerId="AD" clId="Web-{AB7A470A-A360-420E-B15B-E6B1EC7F5CEA}" dt="2023-07-16T16:04:26.145" v="982" actId="14100"/>
        <pc:sldMkLst>
          <pc:docMk/>
          <pc:sldMk cId="3869186745" sldId="281"/>
        </pc:sldMkLst>
        <pc:spChg chg="mod">
          <ac:chgData name="Alkiviadis Kariotis" userId="S::alkiviadis.kariotis@acg.edu::108c406c-5fac-4073-855b-6df143893c30" providerId="AD" clId="Web-{AB7A470A-A360-420E-B15B-E6B1EC7F5CEA}" dt="2023-07-16T16:04:03.222" v="974" actId="1076"/>
          <ac:spMkLst>
            <pc:docMk/>
            <pc:sldMk cId="3869186745" sldId="281"/>
            <ac:spMk id="16" creationId="{24B9FB3A-D89A-7F14-45C4-C96A48D9DB1D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03:13.501" v="958" actId="1076"/>
          <ac:spMkLst>
            <pc:docMk/>
            <pc:sldMk cId="3869186745" sldId="281"/>
            <ac:spMk id="17" creationId="{8BDD1FCA-A917-B471-197A-64C22BC62B77}"/>
          </ac:spMkLst>
        </pc:spChg>
        <pc:spChg chg="mod">
          <ac:chgData name="Alkiviadis Kariotis" userId="S::alkiviadis.kariotis@acg.edu::108c406c-5fac-4073-855b-6df143893c30" providerId="AD" clId="Web-{AB7A470A-A360-420E-B15B-E6B1EC7F5CEA}" dt="2023-07-16T16:04:03.237" v="976" actId="1076"/>
          <ac:spMkLst>
            <pc:docMk/>
            <pc:sldMk cId="3869186745" sldId="281"/>
            <ac:spMk id="20" creationId="{59C006BD-8C6E-5433-CA0E-B8F265D331AE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6:03:04.673" v="956"/>
          <ac:spMkLst>
            <pc:docMk/>
            <pc:sldMk cId="3869186745" sldId="281"/>
            <ac:spMk id="21" creationId="{9AC0E158-6B0C-02EA-A996-8A309FBAFE8C}"/>
          </ac:spMkLst>
        </pc:spChg>
        <pc:picChg chg="mod">
          <ac:chgData name="Alkiviadis Kariotis" userId="S::alkiviadis.kariotis@acg.edu::108c406c-5fac-4073-855b-6df143893c30" providerId="AD" clId="Web-{AB7A470A-A360-420E-B15B-E6B1EC7F5CEA}" dt="2023-07-16T16:04:03.237" v="975" actId="1076"/>
          <ac:picMkLst>
            <pc:docMk/>
            <pc:sldMk cId="3869186745" sldId="281"/>
            <ac:picMk id="18" creationId="{0A52C3C6-F37D-ABBB-7EA7-F85C5FED82FE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6:04:26.145" v="982" actId="14100"/>
          <ac:picMkLst>
            <pc:docMk/>
            <pc:sldMk cId="3869186745" sldId="281"/>
            <ac:picMk id="22" creationId="{DE130A62-AB24-46CD-714D-036EC98F5815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6:03:47.143" v="970" actId="1076"/>
          <ac:picMkLst>
            <pc:docMk/>
            <pc:sldMk cId="3869186745" sldId="281"/>
            <ac:picMk id="24" creationId="{D373CC96-D796-937B-0202-290950356C9C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6:02:44.844" v="950" actId="14100"/>
          <ac:picMkLst>
            <pc:docMk/>
            <pc:sldMk cId="3869186745" sldId="281"/>
            <ac:picMk id="26" creationId="{20D43447-5699-1BD4-7F1D-75F7B8399610}"/>
          </ac:picMkLst>
        </pc:picChg>
        <pc:picChg chg="mod">
          <ac:chgData name="Alkiviadis Kariotis" userId="S::alkiviadis.kariotis@acg.edu::108c406c-5fac-4073-855b-6df143893c30" providerId="AD" clId="Web-{AB7A470A-A360-420E-B15B-E6B1EC7F5CEA}" dt="2023-07-16T16:04:07.472" v="978" actId="14100"/>
          <ac:picMkLst>
            <pc:docMk/>
            <pc:sldMk cId="3869186745" sldId="281"/>
            <ac:picMk id="28" creationId="{9B4045C9-DDA4-11BC-1C69-E5FE495F3D9D}"/>
          </ac:picMkLst>
        </pc:picChg>
      </pc:sldChg>
      <pc:sldChg chg="addSp delSp modSp add replId">
        <pc:chgData name="Alkiviadis Kariotis" userId="S::alkiviadis.kariotis@acg.edu::108c406c-5fac-4073-855b-6df143893c30" providerId="AD" clId="Web-{AB7A470A-A360-420E-B15B-E6B1EC7F5CEA}" dt="2023-07-16T15:34:10.051" v="345" actId="14100"/>
        <pc:sldMkLst>
          <pc:docMk/>
          <pc:sldMk cId="2943918443" sldId="282"/>
        </pc:sldMkLst>
        <pc:spChg chg="mod ord">
          <ac:chgData name="Alkiviadis Kariotis" userId="S::alkiviadis.kariotis@acg.edu::108c406c-5fac-4073-855b-6df143893c30" providerId="AD" clId="Web-{AB7A470A-A360-420E-B15B-E6B1EC7F5CEA}" dt="2023-07-16T15:26:10.077" v="89" actId="1076"/>
          <ac:spMkLst>
            <pc:docMk/>
            <pc:sldMk cId="2943918443" sldId="282"/>
            <ac:spMk id="2" creationId="{8A4E0A63-A388-49B1-A04E-27CE9BD622EF}"/>
          </ac:spMkLst>
        </pc:spChg>
        <pc:spChg chg="mod">
          <ac:chgData name="Alkiviadis Kariotis" userId="S::alkiviadis.kariotis@acg.edu::108c406c-5fac-4073-855b-6df143893c30" providerId="AD" clId="Web-{AB7A470A-A360-420E-B15B-E6B1EC7F5CEA}" dt="2023-07-16T15:26:15.937" v="91" actId="1076"/>
          <ac:spMkLst>
            <pc:docMk/>
            <pc:sldMk cId="2943918443" sldId="282"/>
            <ac:spMk id="5" creationId="{06E82690-B145-4D4F-B2D1-0B2A8C50FD71}"/>
          </ac:spMkLst>
        </pc:spChg>
        <pc:spChg chg="mod">
          <ac:chgData name="Alkiviadis Kariotis" userId="S::alkiviadis.kariotis@acg.edu::108c406c-5fac-4073-855b-6df143893c30" providerId="AD" clId="Web-{AB7A470A-A360-420E-B15B-E6B1EC7F5CEA}" dt="2023-07-16T15:33:55.281" v="341" actId="14100"/>
          <ac:spMkLst>
            <pc:docMk/>
            <pc:sldMk cId="2943918443" sldId="282"/>
            <ac:spMk id="8" creationId="{F5C3A7BE-F7FC-4942-A31A-491A8A806103}"/>
          </ac:spMkLst>
        </pc:spChg>
        <pc:spChg chg="add del mod">
          <ac:chgData name="Alkiviadis Kariotis" userId="S::alkiviadis.kariotis@acg.edu::108c406c-5fac-4073-855b-6df143893c30" providerId="AD" clId="Web-{AB7A470A-A360-420E-B15B-E6B1EC7F5CEA}" dt="2023-07-16T15:26:12.390" v="90"/>
          <ac:spMkLst>
            <pc:docMk/>
            <pc:sldMk cId="2943918443" sldId="282"/>
            <ac:spMk id="12" creationId="{7A283A53-3EDE-F216-7371-140A21049112}"/>
          </ac:spMkLst>
        </pc:spChg>
        <pc:picChg chg="add del mod">
          <ac:chgData name="Alkiviadis Kariotis" userId="S::alkiviadis.kariotis@acg.edu::108c406c-5fac-4073-855b-6df143893c30" providerId="AD" clId="Web-{AB7A470A-A360-420E-B15B-E6B1EC7F5CEA}" dt="2023-07-16T15:25:18.529" v="80"/>
          <ac:picMkLst>
            <pc:docMk/>
            <pc:sldMk cId="2943918443" sldId="282"/>
            <ac:picMk id="6" creationId="{F1C47B35-33D4-0DC8-D01B-9F16525E6D89}"/>
          </ac:picMkLst>
        </pc:picChg>
        <pc:picChg chg="del">
          <ac:chgData name="Alkiviadis Kariotis" userId="S::alkiviadis.kariotis@acg.edu::108c406c-5fac-4073-855b-6df143893c30" providerId="AD" clId="Web-{AB7A470A-A360-420E-B15B-E6B1EC7F5CEA}" dt="2023-07-16T15:24:33.871" v="54"/>
          <ac:picMkLst>
            <pc:docMk/>
            <pc:sldMk cId="2943918443" sldId="282"/>
            <ac:picMk id="7" creationId="{5562E106-A734-8747-47C6-D2D5F9C2F710}"/>
          </ac:picMkLst>
        </pc:picChg>
        <pc:picChg chg="add mod ord">
          <ac:chgData name="Alkiviadis Kariotis" userId="S::alkiviadis.kariotis@acg.edu::108c406c-5fac-4073-855b-6df143893c30" providerId="AD" clId="Web-{AB7A470A-A360-420E-B15B-E6B1EC7F5CEA}" dt="2023-07-16T15:33:34.436" v="337"/>
          <ac:picMkLst>
            <pc:docMk/>
            <pc:sldMk cId="2943918443" sldId="282"/>
            <ac:picMk id="9" creationId="{D3510FE6-CFB6-4579-31BA-D321F3B169BC}"/>
          </ac:picMkLst>
        </pc:picChg>
        <pc:picChg chg="del">
          <ac:chgData name="Alkiviadis Kariotis" userId="S::alkiviadis.kariotis@acg.edu::108c406c-5fac-4073-855b-6df143893c30" providerId="AD" clId="Web-{AB7A470A-A360-420E-B15B-E6B1EC7F5CEA}" dt="2023-07-16T15:24:32.386" v="53"/>
          <ac:picMkLst>
            <pc:docMk/>
            <pc:sldMk cId="2943918443" sldId="282"/>
            <ac:picMk id="10" creationId="{62AD645A-3751-C637-5EB1-546539CED36D}"/>
          </ac:picMkLst>
        </pc:picChg>
        <pc:picChg chg="add mod">
          <ac:chgData name="Alkiviadis Kariotis" userId="S::alkiviadis.kariotis@acg.edu::108c406c-5fac-4073-855b-6df143893c30" providerId="AD" clId="Web-{AB7A470A-A360-420E-B15B-E6B1EC7F5CEA}" dt="2023-07-16T15:34:10.051" v="345" actId="14100"/>
          <ac:picMkLst>
            <pc:docMk/>
            <pc:sldMk cId="2943918443" sldId="282"/>
            <ac:picMk id="13" creationId="{F751735F-54A5-05F0-2D9C-50E1C9ECACEC}"/>
          </ac:picMkLst>
        </pc:picChg>
        <pc:picChg chg="add mod">
          <ac:chgData name="Alkiviadis Kariotis" userId="S::alkiviadis.kariotis@acg.edu::108c406c-5fac-4073-855b-6df143893c30" providerId="AD" clId="Web-{AB7A470A-A360-420E-B15B-E6B1EC7F5CEA}" dt="2023-07-16T15:34:04.910" v="343" actId="1076"/>
          <ac:picMkLst>
            <pc:docMk/>
            <pc:sldMk cId="2943918443" sldId="282"/>
            <ac:picMk id="15" creationId="{A7E25D7C-E86E-3D67-EABA-68135D385C20}"/>
          </ac:picMkLst>
        </pc:picChg>
        <pc:picChg chg="del">
          <ac:chgData name="Alkiviadis Kariotis" userId="S::alkiviadis.kariotis@acg.edu::108c406c-5fac-4073-855b-6df143893c30" providerId="AD" clId="Web-{AB7A470A-A360-420E-B15B-E6B1EC7F5CEA}" dt="2023-07-16T15:25:41.233" v="84"/>
          <ac:picMkLst>
            <pc:docMk/>
            <pc:sldMk cId="2943918443" sldId="282"/>
            <ac:picMk id="22" creationId="{5D9EF4E4-874E-6C3A-2AA0-E6444033365C}"/>
          </ac:picMkLst>
        </pc:picChg>
        <pc:picChg chg="del mod">
          <ac:chgData name="Alkiviadis Kariotis" userId="S::alkiviadis.kariotis@acg.edu::108c406c-5fac-4073-855b-6df143893c30" providerId="AD" clId="Web-{AB7A470A-A360-420E-B15B-E6B1EC7F5CEA}" dt="2023-07-16T15:26:02.577" v="88"/>
          <ac:picMkLst>
            <pc:docMk/>
            <pc:sldMk cId="2943918443" sldId="282"/>
            <ac:picMk id="28" creationId="{55BF36B0-70C1-41A7-97F7-10772AE3E317}"/>
          </ac:picMkLst>
        </pc:picChg>
      </pc:sldChg>
      <pc:sldChg chg="modSp">
        <pc:chgData name="Alkiviadis Kariotis" userId="S::alkiviadis.kariotis@acg.edu::108c406c-5fac-4073-855b-6df143893c30" providerId="AD" clId="Web-{AB7A470A-A360-420E-B15B-E6B1EC7F5CEA}" dt="2023-07-16T16:17:38.547" v="1206" actId="14100"/>
        <pc:sldMkLst>
          <pc:docMk/>
          <pc:sldMk cId="508908147" sldId="283"/>
        </pc:sldMkLst>
        <pc:spChg chg="mod">
          <ac:chgData name="Alkiviadis Kariotis" userId="S::alkiviadis.kariotis@acg.edu::108c406c-5fac-4073-855b-6df143893c30" providerId="AD" clId="Web-{AB7A470A-A360-420E-B15B-E6B1EC7F5CEA}" dt="2023-07-16T16:17:38.547" v="1206" actId="14100"/>
          <ac:spMkLst>
            <pc:docMk/>
            <pc:sldMk cId="508908147" sldId="283"/>
            <ac:spMk id="8" creationId="{8CF74399-E72A-88E2-4E6E-C036A8DA1A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9D7FC0-1DD1-4CA8-8112-A8C7F40EA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B4FAB-25C6-4E98-9EBB-B23B53E669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8C9BE-87B7-4760-A22C-329CE4983B4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D8D7A-73C0-4D72-A352-EECD76243E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E284F-EDF0-4258-A6DB-1E971D4551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36F7D-74B8-491D-9B56-3C7529DF5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326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89C1D-9DA7-4C69-9BE5-61F988705FB7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07D3-876E-4CE3-BE97-1887ED6BB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5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106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68840" y="472377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" y="536574"/>
            <a:ext cx="7620000" cy="57848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9768840" y="5701668"/>
            <a:ext cx="242316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8480" y="1122363"/>
            <a:ext cx="4446270" cy="2387600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7D2B5-DEF8-4833-801A-DC6C2692B9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1358" y="416229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1099958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47229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47229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179458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3A97B-BCBE-41A6-8F7C-75F49A3E9414}"/>
              </a:ext>
            </a:extLst>
          </p:cNvPr>
          <p:cNvSpPr/>
          <p:nvPr userDrawn="1"/>
        </p:nvSpPr>
        <p:spPr>
          <a:xfrm>
            <a:off x="8043609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740CCCA-3569-463C-B2AC-A5A7F0D497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90880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8CE8B97-7C16-44A0-BFB9-F96C5984325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90880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2C4107-B380-4B54-A179-81B6EE4FE61C}"/>
              </a:ext>
            </a:extLst>
          </p:cNvPr>
          <p:cNvCxnSpPr>
            <a:cxnSpLocks/>
          </p:cNvCxnSpPr>
          <p:nvPr userDrawn="1"/>
        </p:nvCxnSpPr>
        <p:spPr>
          <a:xfrm>
            <a:off x="9123109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1DCE194-0C0A-4B39-AC60-F38FF6DF9302}"/>
              </a:ext>
            </a:extLst>
          </p:cNvPr>
          <p:cNvSpPr/>
          <p:nvPr userDrawn="1"/>
        </p:nvSpPr>
        <p:spPr>
          <a:xfrm>
            <a:off x="4559300" y="2719393"/>
            <a:ext cx="3073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89436B85-0AC5-4B9C-991F-09BD4B25D6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06571" y="3106128"/>
            <a:ext cx="2178858" cy="745593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5815370-788B-420F-8599-14DD0C007C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06571" y="4333045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9BE1E5-4A83-4CB5-9052-BC1A7677D705}"/>
              </a:ext>
            </a:extLst>
          </p:cNvPr>
          <p:cNvCxnSpPr>
            <a:cxnSpLocks/>
          </p:cNvCxnSpPr>
          <p:nvPr userDrawn="1"/>
        </p:nvCxnSpPr>
        <p:spPr>
          <a:xfrm>
            <a:off x="5638800" y="4036859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C3697011-E6CC-4901-995E-295A6B2A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EA6FBB3A-E08E-4C9D-A6BC-A4437629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7" name="Slide Number Placeholder 4">
            <a:extLst>
              <a:ext uri="{FF2B5EF4-FFF2-40B4-BE49-F238E27FC236}">
                <a16:creationId xmlns:a16="http://schemas.microsoft.com/office/drawing/2014/main" id="{741F3B34-2439-43D5-886C-2652B0BF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5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CF7930-2AA6-47D6-A0F2-438A1BDA76F6}"/>
              </a:ext>
            </a:extLst>
          </p:cNvPr>
          <p:cNvSpPr/>
          <p:nvPr userDrawn="1"/>
        </p:nvSpPr>
        <p:spPr>
          <a:xfrm>
            <a:off x="7551735" y="0"/>
            <a:ext cx="464026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779ED-1BC5-487B-8B42-16D736E7A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7467" y="0"/>
            <a:ext cx="304268" cy="685800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5BF40A6-F21A-4A84-8F8C-11A4BBCD9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347256"/>
            <a:ext cx="3975804" cy="182970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CCE84A-20A5-4E69-9CF9-78FA30B351AC}"/>
              </a:ext>
            </a:extLst>
          </p:cNvPr>
          <p:cNvCxnSpPr>
            <a:cxnSpLocks/>
          </p:cNvCxnSpPr>
          <p:nvPr userDrawn="1"/>
        </p:nvCxnSpPr>
        <p:spPr>
          <a:xfrm>
            <a:off x="1162050" y="2333625"/>
            <a:ext cx="0" cy="12913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D45E80-A572-4F1F-A6DC-46C7E86A6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49" y="523875"/>
            <a:ext cx="4514849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EEF521D-CBF5-4B15-9226-23563A8C3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61346" y="3956731"/>
            <a:ext cx="3975804" cy="390525"/>
          </a:xfrm>
        </p:spPr>
        <p:txBody>
          <a:bodyPr lIns="0">
            <a:noAutofit/>
          </a:bodyPr>
          <a:lstStyle>
            <a:lvl1pPr marL="0" indent="0">
              <a:buNone/>
              <a:defRPr sz="1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5B4523-BC07-42A3-8A4D-5E2D9CAE0D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20887" y="285673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534AB7F6-3491-4274-B3F2-F871EFB72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20183" y="254241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B1BC6A9-C15F-4476-80D3-8E9A9A98B2F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20887" y="4162990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9021676-27CC-4430-A253-24147747F4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20183" y="3848665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CDFC7FE-62FA-4943-BCDD-808A7ABBF21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920887" y="5469245"/>
            <a:ext cx="3902664" cy="712731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0CD399E-155D-416D-8EF4-4190995DC1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0183" y="5154920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34648533-B8C6-451A-A70F-831EBFABA6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0184" y="1652142"/>
            <a:ext cx="3902664" cy="390525"/>
          </a:xfrm>
        </p:spPr>
        <p:txBody>
          <a:bodyPr lIns="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DDABA0-16CE-4E19-BE69-D9B7A7E49D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EFF9B48-1E60-4470-A40A-EA2726265B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86CA7A-CC77-44B3-A1CA-BBA33F221C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132A9FB-F78E-4979-8041-C3FA3A93D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A01AEF9-4E0C-4384-AAB1-9B179A8791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8B5B546-0DF9-45E4-A795-FE967C5ECD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68C7EB3-2B31-41FF-89E8-F0EBD7662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6C27F8B-B209-493E-BAB8-FDDE2157D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9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84BDCF5-6254-4805-96B8-A31EE31D46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none" spc="0" baseline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63DDA-51A3-4DBA-B9AB-9476FA302735}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CA1E21-932F-47C4-A095-3D682884EC3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8A636DFD-D98E-4314-BD69-68D2528C01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pic>
        <p:nvPicPr>
          <p:cNvPr id="4" name="Picture 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036201C-6A4F-4D68-A5F0-E6E149C82E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5" name="Picture 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1FDEBCE5-FECF-4290-856D-FCF83DC52E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84F6DC17-DADB-40C5-8E7F-38D27EF3BB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14F47C4C-5E74-433D-AB6E-745852380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7A9C981C-6AC9-4F33-9E4B-D1117A82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95641-1C03-493E-ACE5-E9354716EF89}"/>
              </a:ext>
            </a:extLst>
          </p:cNvPr>
          <p:cNvCxnSpPr>
            <a:cxnSpLocks/>
          </p:cNvCxnSpPr>
          <p:nvPr userDrawn="1"/>
        </p:nvCxnSpPr>
        <p:spPr>
          <a:xfrm>
            <a:off x="1295400" y="3012972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3B699B4-D7C4-43CC-AC50-5547F9C3C6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ctr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7DCCF6F7-DBE5-45B0-9C0D-6E34E9D9A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January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7EF43C7-231B-47B6-9B8E-A499BF6E79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4927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February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1976C642-2512-45C1-AC66-B501FB870F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13504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March</a:t>
            </a:r>
          </a:p>
        </p:txBody>
      </p:sp>
      <p:sp>
        <p:nvSpPr>
          <p:cNvPr id="28" name="Text Placeholder 23">
            <a:extLst>
              <a:ext uri="{FF2B5EF4-FFF2-40B4-BE49-F238E27FC236}">
                <a16:creationId xmlns:a16="http://schemas.microsoft.com/office/drawing/2014/main" id="{9947EF49-FB58-4C6A-8C0A-D2D680B7A8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8208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April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9C7C07AF-3FF2-44C6-9D32-B57CEE6E12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0121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June</a:t>
            </a:r>
          </a:p>
        </p:txBody>
      </p:sp>
      <p:sp>
        <p:nvSpPr>
          <p:cNvPr id="30" name="Text Placeholder 23">
            <a:extLst>
              <a:ext uri="{FF2B5EF4-FFF2-40B4-BE49-F238E27FC236}">
                <a16:creationId xmlns:a16="http://schemas.microsoft.com/office/drawing/2014/main" id="{08859D92-084B-4AAC-A35E-9997F82C50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0658" y="2647722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May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9D4720-091C-4EB1-BC99-606EB779347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5070508"/>
            <a:ext cx="9601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3">
            <a:extLst>
              <a:ext uri="{FF2B5EF4-FFF2-40B4-BE49-F238E27FC236}">
                <a16:creationId xmlns:a16="http://schemas.microsoft.com/office/drawing/2014/main" id="{A88A27CA-6841-483D-BB86-43C77BB6A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6350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July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68ED6D85-DDFA-46B4-BA5A-892D7ED6CB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44927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August</a:t>
            </a:r>
          </a:p>
        </p:txBody>
      </p:sp>
      <p:sp>
        <p:nvSpPr>
          <p:cNvPr id="34" name="Text Placeholder 23">
            <a:extLst>
              <a:ext uri="{FF2B5EF4-FFF2-40B4-BE49-F238E27FC236}">
                <a16:creationId xmlns:a16="http://schemas.microsoft.com/office/drawing/2014/main" id="{D248DAEC-4E3D-4A0E-8EE4-64C5E83372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3504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September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BE3E7173-46E0-4647-AF6E-3D3F923D70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8208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October</a:t>
            </a:r>
          </a:p>
        </p:txBody>
      </p:sp>
      <p:sp>
        <p:nvSpPr>
          <p:cNvPr id="36" name="Text Placeholder 23">
            <a:extLst>
              <a:ext uri="{FF2B5EF4-FFF2-40B4-BE49-F238E27FC236}">
                <a16:creationId xmlns:a16="http://schemas.microsoft.com/office/drawing/2014/main" id="{383EE998-C462-4F32-BF67-164C6CB58F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0121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December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2A189DDD-670F-46A8-8840-E981413F43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50658" y="4705258"/>
            <a:ext cx="1725930" cy="365114"/>
          </a:xfrm>
        </p:spPr>
        <p:txBody>
          <a:bodyPr>
            <a:noAutofit/>
          </a:bodyPr>
          <a:lstStyle>
            <a:lvl1pPr marL="0" indent="0" algn="ctr">
              <a:buNone/>
              <a:defRPr lang="en-US" sz="1400" kern="12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November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40CE67A-DD2D-46B5-B05E-82306D2FC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8463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B6DC8F1-E86C-4CDB-9265-94B50CFEF9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24194" y="3119254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75CE6662-3A66-45A1-9FCC-9BBA8BE55B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55617" y="5176789"/>
            <a:ext cx="2178858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89DF173C-4274-4F9C-BC1A-F47863A470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5BE446B2-5954-4D98-A1D5-7BD2F202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D7E30F2-3820-4445-A623-44B83424C9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2852723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FFB265-53A1-4F4A-93D5-B32472F0B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1E4F1F9-8369-4C88-9B00-48ACF4934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3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3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accent3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593D2C-0F56-450C-86CD-A019ADD077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12AF4CF-A37C-4010-9731-C33A8197CF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8CD853FB-B552-43EE-A55D-E13ADC8B6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14" name="Picture 1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C95FC6BE-3777-46FA-A4A2-6C667016B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D19217A-B411-49D0-84C7-16BA3F21FE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463675"/>
            <a:ext cx="10515600" cy="365125"/>
          </a:xfrm>
        </p:spPr>
        <p:txBody>
          <a:bodyPr/>
          <a:lstStyle>
            <a:lvl1pPr marL="0" indent="0" algn="l">
              <a:buNone/>
              <a:defRPr lang="en-US" sz="2000" kern="1200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  <a:lvl2pPr algn="l">
              <a:defRPr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EA82BD0B-4BD1-40BF-865D-C6A32C6406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C34C6F6C-1D22-4E30-BC57-12F1408D7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94B53078-6930-4337-8412-A0228A7BE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2019585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B184911A-D23E-4AE4-AA9D-D9351F3961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640" y="3995381"/>
            <a:ext cx="10332720" cy="1223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B058FB8-1105-4C4A-BC46-FC5263C51B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F15AF40-266A-4348-9B27-CBABA9E3D9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CD58177-9C19-4D24-9FFF-58EECDE765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BE7486E-0AF8-4124-830C-420FA1F92BB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4A74A1-7AA0-4CCA-91E2-173B9CC7AF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128FF9BA-B29D-439F-A4A3-BFE6BC8B45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71CD701-6647-40A3-B851-9CA1C8D356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6A8BFC1-7FA0-4CAA-97FD-9A01BA00D2D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D0C2842-0D4E-486C-A993-1D0D75D4943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59B4F0E-8F16-42CC-8346-A00DADA20ED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9D7695C-A738-4500-B476-95B5729911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3B984CB-A282-404B-8B4C-8FEE071EB27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F337119-92E1-4057-81DB-A0B6F5747A3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8EEFA1-753B-4733-8686-F3A10A131B8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7B05348-942A-4131-9A3F-479F3F9A9A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B3C00ACD-1C1A-4069-B8CB-DB8CA8A0B8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A74A790-DCD1-46EB-8261-607BEF403CC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7825B37-7E7B-4D73-967B-AA07F007C07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A6EB697-D6DD-4343-BAC9-49514C5D518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E70367E-C969-4F8A-AC6F-5E7AC2C0BC5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0575E90-7198-47A0-805F-3162B2386DC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ED2274A-F2D9-4427-99BF-1D78414DBCD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231D0A8C-CD54-4D10-A8F5-97CF139C25D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FC15A55-7462-4E94-8DA3-5549FE7AAC8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4D808E3A-2D47-4508-B487-97E7B840A1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B7FEF61-4C66-42E8-81B2-CB838535F7E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5408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A88965D1-1506-43AA-A066-5CA60D2AD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45AFDE-8D65-480B-9D80-F8B2868463F1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F91974B-F58F-4C8E-8D68-7DBAD42BE6C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1690688"/>
            <a:ext cx="10515600" cy="398462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ED055213-4B28-4DFA-B283-C64E50841B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C9E28E-8406-48BC-8F90-9483DF3E2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592DA0A-15A7-4B7C-BDC1-6C40C548B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9411513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" y="0"/>
            <a:ext cx="12207240" cy="38033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7165"/>
            <a:ext cx="10515600" cy="1004255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5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477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09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34120" y="518474"/>
            <a:ext cx="2743200" cy="2743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5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sz="1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45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2B29A0-592A-4DF1-809E-B5265DACA3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34120" y="5224905"/>
            <a:ext cx="275336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203C6378-59CC-47B4-9E9F-BAC6C2C3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4120" y="5688480"/>
            <a:ext cx="275336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48AA424-5B3D-40C4-BBDC-2C338C0385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47720" y="5229500"/>
            <a:ext cx="2743200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9AE277D-FC5E-4B64-A3FA-A9BD4919D9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47720" y="5693075"/>
            <a:ext cx="27432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FC21568-200C-4310-B462-B36358C4D23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1082" y="5229500"/>
            <a:ext cx="2733038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24FCA02-7F7F-4B5F-833A-CE244C2209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1082" y="5693075"/>
            <a:ext cx="2733038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2658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722E05-40B7-4586-82D6-7C5F7330DF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740" y="1737360"/>
            <a:ext cx="10764520" cy="1741253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39DA59-3D52-4E19-81F6-B5ABF87E1D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56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C9FFDAF-229D-4FED-B81C-20FB820A0E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1802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DEC1D1B6-BF8B-41EF-B2E1-ED1471B19F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1497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686FC79D-5E8C-4928-AEB6-5F8C282E3C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04965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BB6C15B-8373-47B7-B8A7-194BD68DDF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955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1C257EA-B130-4866-8A65-1EF1173716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955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BF177F2-C312-4467-A8E7-2F7C06DF7D6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8433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5D26BA3A-860A-4168-9872-0A0D22BEA7A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391901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A95FA78C-CC95-43FC-8BB5-17A796D7B9E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685369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7EA70B51-4FF2-42F8-BAFF-83B593ADB78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978838" y="1967906"/>
            <a:ext cx="1280160" cy="128016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08EF00C-774E-4D73-AFEF-EEC6196D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40" y="365125"/>
            <a:ext cx="10764520" cy="1325563"/>
          </a:xfrm>
        </p:spPr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7633A346-456C-4917-800A-85F73F876E7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4019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E0C31CC6-C8A8-4831-94CD-366DC97C2B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4019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CB652A06-2CE0-42F0-8186-DBBD4219FC8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2083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E6091FC-D3C2-46A7-9A51-90A64C97C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82083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663F697-5494-47B5-8888-F76EE36A56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01471" y="3921355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95B42005-A70C-498A-A357-1492B1393F4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01471" y="4354090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FA3E4CA4-4074-4C29-853C-A8857A156AC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94987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308FE93-15B6-4FC2-A5CF-53AA6064DAB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4987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08AE9FA-2EBC-416A-B525-59A5F1258E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3051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EE168CBD-2F60-4551-9129-2ED8A59499B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051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E05EDFD4-CA70-451D-A8F0-BF688EDBFC7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1115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8E47CD55-3098-4BD6-A269-794D40911ED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11115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EA65938B-08CE-4FA4-A95B-5A66E901ACD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691791" y="5183351"/>
            <a:ext cx="1839807" cy="422721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400" baseline="-250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A72442A0-E7C5-4604-A4AA-9A86DD29841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91791" y="5616086"/>
            <a:ext cx="1839807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ZA" sz="105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6946F89-1A32-4CE8-9F85-45EDF090AB9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flipH="1">
            <a:off x="1558635" y="3248066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EE9F58-7707-4E5A-8C6B-C3D66810327C}"/>
              </a:ext>
            </a:extLst>
          </p:cNvPr>
          <p:cNvCxnSpPr>
            <a:cxnSpLocks/>
          </p:cNvCxnSpPr>
          <p:nvPr userDrawn="1"/>
        </p:nvCxnSpPr>
        <p:spPr>
          <a:xfrm flipH="1">
            <a:off x="4145279" y="3250315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D1897E7-33EE-452E-B67F-D676DB9630EB}"/>
              </a:ext>
            </a:extLst>
          </p:cNvPr>
          <p:cNvCxnSpPr>
            <a:cxnSpLocks/>
          </p:cNvCxnSpPr>
          <p:nvPr userDrawn="1"/>
        </p:nvCxnSpPr>
        <p:spPr>
          <a:xfrm flipH="1">
            <a:off x="6732507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DF35791-C763-4163-9B05-68EE7814EDBD}"/>
              </a:ext>
            </a:extLst>
          </p:cNvPr>
          <p:cNvCxnSpPr>
            <a:cxnSpLocks/>
          </p:cNvCxnSpPr>
          <p:nvPr userDrawn="1"/>
        </p:nvCxnSpPr>
        <p:spPr>
          <a:xfrm flipH="1">
            <a:off x="9316732" y="3243467"/>
            <a:ext cx="6006" cy="67328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F2A3C7-B018-4022-B2BB-D8D2B03190AB}"/>
              </a:ext>
            </a:extLst>
          </p:cNvPr>
          <p:cNvCxnSpPr>
            <a:cxnSpLocks/>
          </p:cNvCxnSpPr>
          <p:nvPr userDrawn="1"/>
        </p:nvCxnSpPr>
        <p:spPr>
          <a:xfrm>
            <a:off x="2854035" y="3254943"/>
            <a:ext cx="0" cy="1926159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52EF5B-4C4F-451E-B0B4-8226109ADE91}"/>
              </a:ext>
            </a:extLst>
          </p:cNvPr>
          <p:cNvCxnSpPr>
            <a:cxnSpLocks/>
          </p:cNvCxnSpPr>
          <p:nvPr userDrawn="1"/>
        </p:nvCxnSpPr>
        <p:spPr>
          <a:xfrm>
            <a:off x="5440679" y="3233453"/>
            <a:ext cx="0" cy="1949898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7D6748B-4A98-4935-BC51-E43412110392}"/>
              </a:ext>
            </a:extLst>
          </p:cNvPr>
          <p:cNvCxnSpPr>
            <a:cxnSpLocks/>
          </p:cNvCxnSpPr>
          <p:nvPr userDrawn="1"/>
        </p:nvCxnSpPr>
        <p:spPr>
          <a:xfrm>
            <a:off x="8027907" y="3257242"/>
            <a:ext cx="0" cy="1919261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BA0E4AC-BE6A-45AA-B639-A8288815E8F9}"/>
              </a:ext>
            </a:extLst>
          </p:cNvPr>
          <p:cNvCxnSpPr>
            <a:cxnSpLocks/>
          </p:cNvCxnSpPr>
          <p:nvPr userDrawn="1"/>
        </p:nvCxnSpPr>
        <p:spPr>
          <a:xfrm>
            <a:off x="10612132" y="3254943"/>
            <a:ext cx="0" cy="1929384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oter Placeholder 5">
            <a:extLst>
              <a:ext uri="{FF2B5EF4-FFF2-40B4-BE49-F238E27FC236}">
                <a16:creationId xmlns:a16="http://schemas.microsoft.com/office/drawing/2014/main" id="{12CD4C44-15F4-4517-B3CC-D07D4B93DD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79" name="Slide Number Placeholder 6">
            <a:extLst>
              <a:ext uri="{FF2B5EF4-FFF2-40B4-BE49-F238E27FC236}">
                <a16:creationId xmlns:a16="http://schemas.microsoft.com/office/drawing/2014/main" id="{9F988C33-C2E3-49AE-9BC1-9123EADC3E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80" name="Date Placeholder 3">
            <a:extLst>
              <a:ext uri="{FF2B5EF4-FFF2-40B4-BE49-F238E27FC236}">
                <a16:creationId xmlns:a16="http://schemas.microsoft.com/office/drawing/2014/main" id="{757004CA-7955-4C10-8542-83D291BFF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1704598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  <p15:guide id="2" pos="1392">
          <p15:clr>
            <a:srgbClr val="FBAE40"/>
          </p15:clr>
        </p15:guide>
        <p15:guide id="3" pos="2208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0E805C5A-1029-4D1B-94B3-422EC2CA3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9E512-1300-47FB-86AC-F8C946EE698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399EA4A-18B9-4C3F-A6B1-0D80C2598D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907808-FD8D-4C4A-A5E4-068D94BFD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98BF5-ED87-4BF7-BB07-29187F8C8B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0E0AB9E-D60D-4299-B73A-B96F7B7F81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D9663C9-EA8F-404F-A640-85028F6F30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9C0574-6721-4F80-A5F8-8C4C5D2B97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386F510A-D29A-4582-ADA6-290E1D6A0B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576EF89-ABF3-4312-A3E7-E1909CA744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B198549-FECA-4B92-9906-8D1F79E14D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0D5A62-4015-4F75-A2AC-D3C1B70911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67DEAF9-25BD-404A-A5F3-30A81E38D2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03C6E4A-B7FD-4BD7-A807-52FE5D27E3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798A4B-546D-497E-8DC4-67F69916B6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0" spc="0" baseline="0">
                <a:solidFill>
                  <a:schemeClr val="accent1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0720791-8657-4D3A-9912-1CF7D48EA1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8AD16A67-F6AC-4CFA-B638-3076C15682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619925E-10F5-4FE2-B665-672B18AF9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 spc="0"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99B42EE4-8774-49D2-8B69-8D680E801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EDAD97A-3707-4927-B006-8E1F9FA7A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286" y="0"/>
            <a:ext cx="65887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68718" y="523875"/>
            <a:ext cx="5657850" cy="5810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ED8496-5E7C-4C78-B8EF-9319D4BF8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4662486"/>
            <a:ext cx="3975804" cy="1514476"/>
          </a:xfrm>
        </p:spPr>
        <p:txBody>
          <a:bodyPr lIns="0" rIns="0"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925285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64971" y="6356350"/>
            <a:ext cx="2372881" cy="365125"/>
          </a:xfrm>
        </p:spPr>
        <p:txBody>
          <a:bodyPr/>
          <a:lstStyle>
            <a:lvl1pPr algn="r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3A83D3B-4878-44A9-ADD4-00764E5E8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640" y="0"/>
            <a:ext cx="554736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B9B857-A210-44D8-8C91-781E2B69B771}"/>
              </a:ext>
            </a:extLst>
          </p:cNvPr>
          <p:cNvCxnSpPr/>
          <p:nvPr userDrawn="1"/>
        </p:nvCxnSpPr>
        <p:spPr>
          <a:xfrm>
            <a:off x="1162050" y="2333625"/>
            <a:ext cx="0" cy="20002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4A63342F-743C-459F-B121-7E344300D8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78480" y="3291840"/>
            <a:ext cx="6858000" cy="27432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13AA0B-9749-4C5F-A7F8-7C789F442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" y="768096"/>
            <a:ext cx="1856232" cy="185623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23875"/>
            <a:ext cx="3975802" cy="1514476"/>
          </a:xfrm>
        </p:spPr>
        <p:txBody>
          <a:bodyPr lIns="0" rIns="0"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3626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18D6250-5EE6-4875-8BAD-D7140B01B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392931" y="-941071"/>
            <a:ext cx="6858000" cy="8740141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510E1D-A8A6-4E4B-8055-B484B48533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1" y="536574"/>
            <a:ext cx="7780020" cy="578485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 anchor="t">
            <a:noAutofit/>
          </a:bodyPr>
          <a:lstStyle>
            <a:lvl1pPr algn="l">
              <a:defRPr sz="6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5858" y="3779212"/>
            <a:ext cx="1708784" cy="11563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5859" y="4757108"/>
            <a:ext cx="230600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CDE2589-A5DF-4CFB-80DA-F3EB6E9A25A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5858" y="5579334"/>
            <a:ext cx="1708784" cy="1116118"/>
          </a:xfrm>
        </p:spPr>
        <p:txBody>
          <a:bodyPr>
            <a:normAutofit/>
          </a:bodyPr>
          <a:lstStyle>
            <a:lvl1pPr marL="0" indent="0" algn="l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CE3F9E1-78CA-4716-9303-F5DE95A907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2376" y="3264408"/>
            <a:ext cx="1993392" cy="199339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2000" b="0" cap="all" spc="0" baseline="0" dirty="0">
                <a:ln w="0"/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5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nature, spring&#10;&#10;Description automatically generated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81000" y="381000"/>
            <a:ext cx="6858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244" y="473869"/>
            <a:ext cx="4603750" cy="1226572"/>
          </a:xfrm>
        </p:spPr>
        <p:txBody>
          <a:bodyPr lIns="0"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5800" y="2160591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6736" y="525463"/>
            <a:ext cx="4962526" cy="58070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6743700" y="1859273"/>
            <a:ext cx="0" cy="436055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035800" y="1859273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35800" y="3271768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035800" y="2970450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035800" y="4382945"/>
            <a:ext cx="4298950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035800" y="4081627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02DCFFD-63E0-4E21-908F-7B3242F6AAB4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035800" y="5494123"/>
            <a:ext cx="4298950" cy="72570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7E7A4C-470C-4831-907E-3338C5B817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035800" y="5192805"/>
            <a:ext cx="4298950" cy="334668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10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10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3102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73102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80975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80975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12271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182E807-0C2E-4BC5-BF7E-526F4625C9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84088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B21E869-F893-4182-B4C9-9C6D4C1E709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84087" y="4644390"/>
            <a:ext cx="1980000" cy="149008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397712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6727075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5B5AE825-32F0-4FF5-AD58-C846CFE482B5}"/>
              </a:ext>
            </a:extLst>
          </p:cNvPr>
          <p:cNvSpPr>
            <a:spLocks noGrp="1"/>
          </p:cNvSpPr>
          <p:nvPr>
            <p:ph sz="quarter" idx="51"/>
          </p:nvPr>
        </p:nvSpPr>
        <p:spPr>
          <a:xfrm>
            <a:off x="9430188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1513875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4248911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6983947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750C30-59A4-4345-B670-0030A6828B14}"/>
              </a:ext>
            </a:extLst>
          </p:cNvPr>
          <p:cNvCxnSpPr>
            <a:cxnSpLocks/>
          </p:cNvCxnSpPr>
          <p:nvPr userDrawn="1"/>
        </p:nvCxnSpPr>
        <p:spPr>
          <a:xfrm>
            <a:off x="9718983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3E2CAEA6-2840-4C2D-B6E2-A17A0A9F06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4800" cy="6858000"/>
          </a:xfrm>
          <a:prstGeom prst="rect">
            <a:avLst/>
          </a:prstGeom>
        </p:spPr>
      </p:pic>
      <p:pic>
        <p:nvPicPr>
          <p:cNvPr id="36" name="Picture 35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7C270418-FBBE-4523-812C-440495951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7200" y="0"/>
            <a:ext cx="304800" cy="6858000"/>
          </a:xfrm>
          <a:prstGeom prst="rect">
            <a:avLst/>
          </a:prstGeom>
        </p:spPr>
      </p:pic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F3022F7-3702-4466-9986-D2645E60F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ody of water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4FA989F3-E380-4D92-BD33-21366C466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0"/>
            <a:ext cx="50292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7333B9-F523-4307-B469-F66B0C6E9D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508000"/>
            <a:ext cx="4114800" cy="584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42CD466-114C-48B9-82B3-DC830491B3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5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1758243-C023-46F4-AA0D-115263FADC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5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CE54372-39E4-429B-909F-1B3930785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65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80615B5-AB0C-4460-96CC-11C15E7D74F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5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9C3E351-39C7-4529-B6CD-B0EF6A4BB0D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05900" y="2704606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62CB53-1EBD-4B1E-8562-33910E88334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5900" y="3128324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F9CB6CB-1D5E-4484-BDCC-67FDE981AA7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05900" y="4530478"/>
            <a:ext cx="25896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229F1D8-00A2-407C-974C-4F22FE98AB1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5900" y="4954196"/>
            <a:ext cx="2589600" cy="861420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7E9D7FB7-F0D3-47C2-95E6-B2D047FF2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C73EC134-FDBF-4113-B825-23125EE8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12C2DA51-699D-4FD6-9B2A-2FA0915C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58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45828" y="246888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467" y="0"/>
            <a:ext cx="304268" cy="6858000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358466" cy="685799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7256237" y="2928256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117447" y="2468617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445828" y="3808800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445828" y="5101562"/>
            <a:ext cx="3888921" cy="725701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CE75E29-1E56-4BC2-9665-A103D29D944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7117447" y="3808800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4A65D09-92B8-4044-9560-43DACBD6E367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7117447" y="5101562"/>
            <a:ext cx="410028" cy="45963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3.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F3E8EA-AD86-4D53-99F2-514C73069694}"/>
              </a:ext>
            </a:extLst>
          </p:cNvPr>
          <p:cNvCxnSpPr>
            <a:cxnSpLocks/>
          </p:cNvCxnSpPr>
          <p:nvPr userDrawn="1"/>
        </p:nvCxnSpPr>
        <p:spPr>
          <a:xfrm>
            <a:off x="7256237" y="4268439"/>
            <a:ext cx="0" cy="69668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A21C585D-982F-4820-83DB-2EC69C5574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CF6BFE9E-EF76-481D-9C8A-7AB36DF5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799" y="6356350"/>
            <a:ext cx="2772229" cy="365125"/>
          </a:xfrm>
        </p:spPr>
        <p:txBody>
          <a:bodyPr/>
          <a:lstStyle>
            <a:lvl1pPr algn="l"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CD8FBCDE-F8D9-49DC-B34B-2D3463C5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6628" y="6356350"/>
            <a:ext cx="1317171" cy="365125"/>
          </a:xfrm>
        </p:spPr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sky, nature, dune&#10;&#10;Description automatically generated">
            <a:extLst>
              <a:ext uri="{FF2B5EF4-FFF2-40B4-BE49-F238E27FC236}">
                <a16:creationId xmlns:a16="http://schemas.microsoft.com/office/drawing/2014/main" id="{9996762E-98CA-45F3-8778-C77264B50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/>
        </p:blipFill>
        <p:spPr>
          <a:xfrm>
            <a:off x="0" y="0"/>
            <a:ext cx="4446270" cy="68797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AFCD4-E08A-4CBF-B3C6-F99D6523EB03}"/>
              </a:ext>
            </a:extLst>
          </p:cNvPr>
          <p:cNvCxnSpPr>
            <a:cxnSpLocks/>
          </p:cNvCxnSpPr>
          <p:nvPr userDrawn="1"/>
        </p:nvCxnSpPr>
        <p:spPr>
          <a:xfrm flipH="1">
            <a:off x="3752850" y="4047144"/>
            <a:ext cx="84391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DB9F2E2-2FA7-41DA-91AC-B4A535BFF534}"/>
              </a:ext>
            </a:extLst>
          </p:cNvPr>
          <p:cNvSpPr>
            <a:spLocks noGrp="1" noChangeAspect="1"/>
          </p:cNvSpPr>
          <p:nvPr>
            <p:ph type="body" sz="quarter" idx="14"/>
          </p:nvPr>
        </p:nvSpPr>
        <p:spPr>
          <a:xfrm>
            <a:off x="2542032" y="1033272"/>
            <a:ext cx="4690872" cy="4690872"/>
          </a:xfrm>
          <a:noFill/>
        </p:spPr>
        <p:txBody>
          <a:bodyPr spcFirstLastPara="1" wrap="square" lIns="91440" tIns="45720" rIns="91440" bIns="45720" numCol="1">
            <a:prstTxWarp prst="textCircle">
              <a:avLst/>
            </a:prstTxWarp>
            <a:spAutoFit/>
          </a:bodyPr>
          <a:lstStyle>
            <a:lvl1pPr>
              <a:defRPr lang="en-US" sz="3200" b="0" cap="all" spc="0" baseline="0" dirty="0">
                <a:ln w="0"/>
                <a:solidFill>
                  <a:schemeClr val="accent1">
                    <a:lumMod val="75000"/>
                    <a:alpha val="70000"/>
                  </a:schemeClr>
                </a:solidFill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8558" y="2171699"/>
            <a:ext cx="7581900" cy="1681163"/>
          </a:xfrm>
        </p:spPr>
        <p:txBody>
          <a:bodyPr anchor="b">
            <a:noAutofit/>
          </a:bodyPr>
          <a:lstStyle>
            <a:lvl1pPr algn="l"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888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riding horses&#10;&#10;Description automatically generated with medium confidence">
            <a:extLst>
              <a:ext uri="{FF2B5EF4-FFF2-40B4-BE49-F238E27FC236}">
                <a16:creationId xmlns:a16="http://schemas.microsoft.com/office/drawing/2014/main" id="{E72A4962-4D36-46EC-8ABF-17FD99180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30D65-DB5A-4BE3-9C4F-2537D5FDECB5}"/>
              </a:ext>
            </a:extLst>
          </p:cNvPr>
          <p:cNvSpPr/>
          <p:nvPr userDrawn="1"/>
        </p:nvSpPr>
        <p:spPr>
          <a:xfrm>
            <a:off x="304800" y="365125"/>
            <a:ext cx="11582400" cy="6127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560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60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6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0600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5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5950" y="4644390"/>
            <a:ext cx="1980000" cy="1116118"/>
          </a:xfrm>
        </p:spPr>
        <p:txBody>
          <a:bodyPr>
            <a:normAutofit/>
          </a:bodyPr>
          <a:lstStyle>
            <a:lvl1pPr marL="0" indent="0" algn="ctr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F934EF9-BF0B-4A73-8F03-1BA80EE0608B}"/>
              </a:ext>
            </a:extLst>
          </p:cNvPr>
          <p:cNvSpPr>
            <a:spLocks noGrp="1"/>
          </p:cNvSpPr>
          <p:nvPr>
            <p:ph sz="quarter" idx="46"/>
          </p:nvPr>
        </p:nvSpPr>
        <p:spPr>
          <a:xfrm>
            <a:off x="26021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B86A7EE6-1FE6-48B5-8747-AB276F95128F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535210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5">
            <a:extLst>
              <a:ext uri="{FF2B5EF4-FFF2-40B4-BE49-F238E27FC236}">
                <a16:creationId xmlns:a16="http://schemas.microsoft.com/office/drawing/2014/main" id="{5C937C49-EB73-4979-B8CF-CACF0EA242DA}"/>
              </a:ext>
            </a:extLst>
          </p:cNvPr>
          <p:cNvSpPr>
            <a:spLocks noGrp="1"/>
          </p:cNvSpPr>
          <p:nvPr>
            <p:ph sz="quarter" idx="50"/>
          </p:nvPr>
        </p:nvSpPr>
        <p:spPr>
          <a:xfrm>
            <a:off x="8102050" y="2209231"/>
            <a:ext cx="1487800" cy="1487801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FC193C-7F61-40CA-B97F-DE9D338DC965}"/>
              </a:ext>
            </a:extLst>
          </p:cNvPr>
          <p:cNvCxnSpPr>
            <a:cxnSpLocks/>
          </p:cNvCxnSpPr>
          <p:nvPr userDrawn="1"/>
        </p:nvCxnSpPr>
        <p:spPr>
          <a:xfrm>
            <a:off x="288885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86C94F-FF53-46BA-B125-57E5D572D064}"/>
              </a:ext>
            </a:extLst>
          </p:cNvPr>
          <p:cNvCxnSpPr>
            <a:cxnSpLocks/>
          </p:cNvCxnSpPr>
          <p:nvPr userDrawn="1"/>
        </p:nvCxnSpPr>
        <p:spPr>
          <a:xfrm>
            <a:off x="5638800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C882BF-032B-4B67-AF3E-CF79FBCC4FD4}"/>
              </a:ext>
            </a:extLst>
          </p:cNvPr>
          <p:cNvCxnSpPr>
            <a:cxnSpLocks/>
          </p:cNvCxnSpPr>
          <p:nvPr userDrawn="1"/>
        </p:nvCxnSpPr>
        <p:spPr>
          <a:xfrm>
            <a:off x="8358922" y="3712844"/>
            <a:ext cx="91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148E808A-AB67-4B52-B35C-7487342F4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ZA"/>
              <a:t>Pitch deck</a:t>
            </a:r>
          </a:p>
        </p:txBody>
      </p:sp>
      <p:sp>
        <p:nvSpPr>
          <p:cNvPr id="29" name="Slide Number Placeholder 6">
            <a:extLst>
              <a:ext uri="{FF2B5EF4-FFF2-40B4-BE49-F238E27FC236}">
                <a16:creationId xmlns:a16="http://schemas.microsoft.com/office/drawing/2014/main" id="{88B2564D-D1B9-47FE-9DC9-1BB531614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1" name="Date Placeholder 3">
            <a:extLst>
              <a:ext uri="{FF2B5EF4-FFF2-40B4-BE49-F238E27FC236}">
                <a16:creationId xmlns:a16="http://schemas.microsoft.com/office/drawing/2014/main" id="{E250C28C-FA72-4324-9DA9-3AE75077D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</p:spTree>
    <p:extLst>
      <p:ext uri="{BB962C8B-B14F-4D97-AF65-F5344CB8AC3E}">
        <p14:creationId xmlns:p14="http://schemas.microsoft.com/office/powerpoint/2010/main" val="155802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2 pictu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0C5C7D-BBDC-415E-88A8-4BB8367C6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9025" y="0"/>
            <a:ext cx="4752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869"/>
            <a:ext cx="4603750" cy="1226572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38815-B9AF-4BA5-B8D6-3311C494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00" y="2260384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140FD9-A97C-40A2-A8B8-84D503A3C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3213" y="525463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83CD18-0EF9-4AC6-87C8-0A5C8F9F2CA9}"/>
              </a:ext>
            </a:extLst>
          </p:cNvPr>
          <p:cNvCxnSpPr>
            <a:cxnSpLocks/>
          </p:cNvCxnSpPr>
          <p:nvPr userDrawn="1"/>
        </p:nvCxnSpPr>
        <p:spPr>
          <a:xfrm>
            <a:off x="947991" y="3459082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B506012-914F-463E-9582-CE719EAD470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857251" y="2260384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B07FC46-2A60-4E96-A309-C03E813082E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771900" y="3652757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0CB8BDA-C60A-4110-9D29-E59BA67AAD0C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57251" y="3652757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DB6CAB0-C8FA-4599-AB8C-A2AEED800C6B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771900" y="5054655"/>
            <a:ext cx="2838444" cy="1226572"/>
          </a:xfrm>
        </p:spPr>
        <p:txBody>
          <a:bodyPr>
            <a:normAutofit/>
          </a:bodyPr>
          <a:lstStyle>
            <a:lvl1pPr marL="0" indent="0">
              <a:lnSpc>
                <a:spcPts val="1700"/>
              </a:lnSpc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659D317-0B72-4047-84EB-EF154C96B97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57251" y="5054655"/>
            <a:ext cx="2381245" cy="5243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974B9287-7FD2-4AE5-BA59-7B3E9C8B5FC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23213" y="3632600"/>
            <a:ext cx="3784599" cy="26291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0A735-5706-4C08-8345-E542A71DCF4C}"/>
              </a:ext>
            </a:extLst>
          </p:cNvPr>
          <p:cNvCxnSpPr>
            <a:cxnSpLocks/>
          </p:cNvCxnSpPr>
          <p:nvPr userDrawn="1"/>
        </p:nvCxnSpPr>
        <p:spPr>
          <a:xfrm>
            <a:off x="947991" y="4873016"/>
            <a:ext cx="566928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02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6/22/20XX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E0AC0-FB71-A2C1-68C0-49A0967836F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423650" y="63500"/>
            <a:ext cx="733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[Confidential]</a:t>
            </a: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4" r:id="rId5"/>
    <p:sldLayoutId id="2147483667" r:id="rId6"/>
    <p:sldLayoutId id="2147483668" r:id="rId7"/>
    <p:sldLayoutId id="2147483669" r:id="rId8"/>
    <p:sldLayoutId id="2147483671" r:id="rId9"/>
    <p:sldLayoutId id="2147483672" r:id="rId10"/>
    <p:sldLayoutId id="2147483653" r:id="rId11"/>
    <p:sldLayoutId id="2147483663" r:id="rId12"/>
    <p:sldLayoutId id="2147483666" r:id="rId13"/>
    <p:sldLayoutId id="2147483678" r:id="rId14"/>
    <p:sldLayoutId id="2147483680" r:id="rId15"/>
    <p:sldLayoutId id="2147483679" r:id="rId16"/>
    <p:sldLayoutId id="2147483674" r:id="rId17"/>
    <p:sldLayoutId id="2147483675" r:id="rId18"/>
    <p:sldLayoutId id="2147483655" r:id="rId19"/>
    <p:sldLayoutId id="2147483676" r:id="rId20"/>
    <p:sldLayoutId id="2147483677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svg"/><Relationship Id="rId7" Type="http://schemas.openxmlformats.org/officeDocument/2006/relationships/image" Target="../media/image49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a clothing boutique. There are three women shopping.">
            <a:extLst>
              <a:ext uri="{FF2B5EF4-FFF2-40B4-BE49-F238E27FC236}">
                <a16:creationId xmlns:a16="http://schemas.microsoft.com/office/drawing/2014/main" id="{32238C12-2174-4712-863E-D187FCA60E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105" y="536575"/>
            <a:ext cx="5094083" cy="38672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7494" y="536575"/>
            <a:ext cx="5817947" cy="2311728"/>
          </a:xfrm>
        </p:spPr>
        <p:txBody>
          <a:bodyPr/>
          <a:lstStyle/>
          <a:p>
            <a:r>
              <a:rPr lang="en-US" sz="4400"/>
              <a:t>NLP of Customer Reviews : Women’s Clothing Brand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6174" y="4479426"/>
            <a:ext cx="2088185" cy="1156332"/>
          </a:xfrm>
        </p:spPr>
        <p:txBody>
          <a:bodyPr>
            <a:normAutofit/>
          </a:bodyPr>
          <a:lstStyle/>
          <a:p>
            <a:r>
              <a:rPr lang="en-US" sz="1600"/>
              <a:t>Instructor:</a:t>
            </a:r>
          </a:p>
          <a:p>
            <a:r>
              <a:rPr lang="en-US" sz="1600" err="1"/>
              <a:t>Lazaros</a:t>
            </a:r>
            <a:r>
              <a:rPr lang="en-US" sz="1600"/>
              <a:t> </a:t>
            </a:r>
            <a:r>
              <a:rPr lang="en-US" sz="1600" err="1"/>
              <a:t>Polymenakos</a:t>
            </a:r>
            <a:endParaRPr lang="en-US" sz="1600"/>
          </a:p>
        </p:txBody>
      </p:sp>
      <p:pic>
        <p:nvPicPr>
          <p:cNvPr id="4" name="Picture 3" descr="The American College of Greece">
            <a:extLst>
              <a:ext uri="{FF2B5EF4-FFF2-40B4-BE49-F238E27FC236}">
                <a16:creationId xmlns:a16="http://schemas.microsoft.com/office/drawing/2014/main" id="{CF6BE64E-D04C-C81A-F629-181D6DE33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01" t="59081" r="21501"/>
          <a:stretch/>
        </p:blipFill>
        <p:spPr bwMode="auto">
          <a:xfrm>
            <a:off x="10826183" y="5784869"/>
            <a:ext cx="1299258" cy="9459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95BEF-5C34-BE48-DB31-CEE25D3FF22E}"/>
              </a:ext>
            </a:extLst>
          </p:cNvPr>
          <p:cNvSpPr txBox="1"/>
          <p:nvPr/>
        </p:nvSpPr>
        <p:spPr>
          <a:xfrm>
            <a:off x="5971236" y="5607834"/>
            <a:ext cx="2984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Alkiviadis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 </a:t>
            </a:r>
            <a:r>
              <a:rPr lang="en-US" b="1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Kariotis</a:t>
            </a:r>
            <a:r>
              <a:rPr lang="en-US" b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Celsa Almeida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Georgios </a:t>
            </a:r>
            <a:r>
              <a:rPr lang="en-US" b="1" err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Aliferis</a:t>
            </a:r>
            <a:endParaRPr lang="en-US" b="1">
              <a:solidFill>
                <a:schemeClr val="accent4">
                  <a:lumMod val="50000"/>
                </a:schemeClr>
              </a:solidFill>
              <a:effectLst/>
              <a:latin typeface="+mj-lt"/>
              <a:ea typeface="Arial" panose="020B0604020202020204" pitchFamily="34" charset="0"/>
            </a:endParaRPr>
          </a:p>
          <a:p>
            <a:r>
              <a:rPr lang="en-US" b="1">
                <a:solidFill>
                  <a:schemeClr val="accent4">
                    <a:lumMod val="50000"/>
                  </a:schemeClr>
                </a:solidFill>
                <a:effectLst/>
                <a:latin typeface="+mj-lt"/>
                <a:ea typeface="Arial" panose="020B0604020202020204" pitchFamily="34" charset="0"/>
              </a:rPr>
              <a:t>Konstantinos Margaritis </a:t>
            </a:r>
            <a:endParaRPr lang="en-US" b="1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6" name="Picture 5" descr="The American College of Greece">
            <a:extLst>
              <a:ext uri="{FF2B5EF4-FFF2-40B4-BE49-F238E27FC236}">
                <a16:creationId xmlns:a16="http://schemas.microsoft.com/office/drawing/2014/main" id="{807BE3ED-C10E-9B43-62FC-6FFEADCDF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63"/>
          <a:stretch/>
        </p:blipFill>
        <p:spPr bwMode="auto">
          <a:xfrm>
            <a:off x="9756974" y="5849247"/>
            <a:ext cx="989528" cy="9443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E1330E-CDC5-192E-B199-2AF53B586454}"/>
              </a:ext>
            </a:extLst>
          </p:cNvPr>
          <p:cNvSpPr txBox="1"/>
          <p:nvPr/>
        </p:nvSpPr>
        <p:spPr>
          <a:xfrm>
            <a:off x="8956174" y="3064258"/>
            <a:ext cx="2753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ITC6010A1 </a:t>
            </a: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Natural Language Processing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229" y="106976"/>
            <a:ext cx="7153470" cy="1325563"/>
          </a:xfrm>
        </p:spPr>
        <p:txBody>
          <a:bodyPr/>
          <a:lstStyle/>
          <a:p>
            <a:r>
              <a:rPr lang="en-ZA"/>
              <a:t> ‘Conversing’ with 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456759" y="1793182"/>
            <a:ext cx="3968021" cy="739148"/>
          </a:xfrm>
        </p:spPr>
        <p:txBody>
          <a:bodyPr>
            <a:noAutofit/>
          </a:bodyPr>
          <a:lstStyle/>
          <a:p>
            <a:r>
              <a:rPr lang="en-ZA" sz="3200"/>
              <a:t>FLAN-T5-base model</a:t>
            </a:r>
          </a:p>
        </p:txBody>
      </p:sp>
      <p:pic>
        <p:nvPicPr>
          <p:cNvPr id="28" name="Picture Placeholder 15" descr="Interne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sz="quarter" idx="4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849" y="-69328"/>
            <a:ext cx="1789923" cy="1789923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" y="2345958"/>
            <a:ext cx="3297169" cy="15037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Second Approach</a:t>
            </a:r>
          </a:p>
          <a:p>
            <a:r>
              <a:rPr lang="en-US" noProof="1"/>
              <a:t>Only takes a question as input and directly tokenizes the question and generates the output answer using the model. </a:t>
            </a:r>
            <a:endParaRPr lang="en-ZA" noProof="1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8E5465D-AEFB-432B-B536-09DD5C3D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/>
          <a:p>
            <a:r>
              <a:rPr lang="en-ZA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/>
          </a:p>
        </p:txBody>
      </p:sp>
      <p:pic>
        <p:nvPicPr>
          <p:cNvPr id="10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AD645A-3751-C637-5EB1-546539CE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0" y="3578270"/>
            <a:ext cx="4653886" cy="3113963"/>
          </a:xfrm>
          <a:prstGeom prst="rect">
            <a:avLst/>
          </a:prstGeom>
        </p:spPr>
      </p:pic>
      <p:pic>
        <p:nvPicPr>
          <p:cNvPr id="6" name="Picture 6" descr="A screenshot of a text&#10;&#10;Description automatically generated">
            <a:extLst>
              <a:ext uri="{FF2B5EF4-FFF2-40B4-BE49-F238E27FC236}">
                <a16:creationId xmlns:a16="http://schemas.microsoft.com/office/drawing/2014/main" id="{81213233-5E9B-8E21-2C7A-0BE49730D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2530940"/>
            <a:ext cx="7222067" cy="26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4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401" y="1065301"/>
            <a:ext cx="3968021" cy="73914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3200" err="1"/>
              <a:t>DataFrameChatBot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" y="1674943"/>
            <a:ext cx="3155005" cy="179942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How we approached it?</a:t>
            </a:r>
          </a:p>
          <a:p>
            <a:r>
              <a:rPr lang="en-US" noProof="1"/>
              <a:t>We used spacy to load their nlp model. </a:t>
            </a:r>
          </a:p>
          <a:p>
            <a:r>
              <a:rPr lang="en-US" noProof="1"/>
              <a:t>We created a function that would search for the answer for the premade question. </a:t>
            </a:r>
          </a:p>
          <a:p>
            <a:r>
              <a:rPr lang="en-US" noProof="1"/>
              <a:t>We created another function that will structure the answer for the premade question.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8E5465D-AEFB-432B-B536-09DD5C3D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/>
          <a:p>
            <a:r>
              <a:rPr lang="en-ZA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9965" y="-63621"/>
            <a:ext cx="7153470" cy="1325563"/>
          </a:xfrm>
        </p:spPr>
        <p:txBody>
          <a:bodyPr/>
          <a:lstStyle/>
          <a:p>
            <a:r>
              <a:rPr lang="en-ZA"/>
              <a:t> ‘Conversing’ with the Data</a:t>
            </a:r>
          </a:p>
        </p:txBody>
      </p:sp>
      <p:pic>
        <p:nvPicPr>
          <p:cNvPr id="13" name="Picture 1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F751735F-54A5-05F0-2D9C-50E1C9EC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12" y="1671762"/>
            <a:ext cx="3767511" cy="1760705"/>
          </a:xfrm>
          <a:prstGeom prst="rect">
            <a:avLst/>
          </a:prstGeom>
        </p:spPr>
      </p:pic>
      <p:pic>
        <p:nvPicPr>
          <p:cNvPr id="15" name="Picture 1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A7E25D7C-E86E-3D67-EABA-68135D38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0" y="3755577"/>
            <a:ext cx="6790559" cy="2927430"/>
          </a:xfrm>
          <a:prstGeom prst="rect">
            <a:avLst/>
          </a:prstGeom>
        </p:spPr>
      </p:pic>
      <p:pic>
        <p:nvPicPr>
          <p:cNvPr id="9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3510FE6-CFB6-4579-31BA-D321F3B16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330" r="35642"/>
          <a:stretch/>
        </p:blipFill>
        <p:spPr>
          <a:xfrm>
            <a:off x="7116469" y="4138252"/>
            <a:ext cx="4999158" cy="254925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4C8F5B0-EA39-408D-20EF-17020343C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5" b="29174"/>
          <a:stretch/>
        </p:blipFill>
        <p:spPr>
          <a:xfrm>
            <a:off x="7120790" y="74254"/>
            <a:ext cx="5007663" cy="395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1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woman putting a dress on a clothing mannequin in a clothing boutique. ">
            <a:extLst>
              <a:ext uri="{FF2B5EF4-FFF2-40B4-BE49-F238E27FC236}">
                <a16:creationId xmlns:a16="http://schemas.microsoft.com/office/drawing/2014/main" id="{3AAC5E4A-4D3B-4380-AAAC-5C44641AD5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4640" y="0"/>
            <a:ext cx="554736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50" y="176742"/>
            <a:ext cx="4983335" cy="1133476"/>
          </a:xfrm>
        </p:spPr>
        <p:txBody>
          <a:bodyPr>
            <a:normAutofit fontScale="90000"/>
          </a:bodyPr>
          <a:lstStyle/>
          <a:p>
            <a:r>
              <a:rPr lang="en-US"/>
              <a:t>Summary &amp; </a:t>
            </a:r>
            <a:br>
              <a:rPr lang="en-US"/>
            </a:br>
            <a:r>
              <a:rPr lang="en-US"/>
              <a:t>Future Improvements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29FE6418-D4A2-F9C6-A0DF-9B072E39EA06}"/>
              </a:ext>
            </a:extLst>
          </p:cNvPr>
          <p:cNvSpPr txBox="1">
            <a:spLocks/>
          </p:cNvSpPr>
          <p:nvPr/>
        </p:nvSpPr>
        <p:spPr>
          <a:xfrm>
            <a:off x="1211251" y="1971277"/>
            <a:ext cx="5127738" cy="43563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Create a full data pipeline through connecting the results of the methods.</a:t>
            </a:r>
          </a:p>
          <a:p>
            <a:r>
              <a:rPr lang="en-US" sz="2000" noProof="1"/>
              <a:t>Take the answers from the LLM model and categorize them, so reviews can automatically assigned. </a:t>
            </a:r>
            <a:r>
              <a:rPr lang="en-US" sz="2000" noProof="1">
                <a:ea typeface="+mn-lt"/>
                <a:cs typeface="+mn-lt"/>
              </a:rPr>
              <a:t>Categorize fresh reviews w.r.t. topics/departments and update dataset/DB.</a:t>
            </a:r>
          </a:p>
          <a:p>
            <a:r>
              <a:rPr lang="en-US" sz="2000" noProof="1"/>
              <a:t>Predict behaviour of neutral reviewers (subset of reviews + recommend/not recommend sentiment binary classification)</a:t>
            </a:r>
          </a:p>
          <a:p>
            <a:r>
              <a:rPr lang="en-US" sz="2000" noProof="1"/>
              <a:t>Limitations of Dataset: Unusually strong bias to 5 star ratings 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woman shopping in a clothing boutique. ">
            <a:extLst>
              <a:ext uri="{FF2B5EF4-FFF2-40B4-BE49-F238E27FC236}">
                <a16:creationId xmlns:a16="http://schemas.microsoft.com/office/drawing/2014/main" id="{830982DC-181F-4404-B1E7-68CBBB6562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1921" y="536574"/>
            <a:ext cx="7780020" cy="57848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122363"/>
            <a:ext cx="4446270" cy="1874837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5C710BE-BF2D-AD1D-80FC-FB1CC0FC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Presentation</a:t>
            </a:r>
            <a:r>
              <a:rPr lang="el-GR"/>
              <a:t> </a:t>
            </a:r>
            <a:r>
              <a:rPr lang="el-GR" err="1"/>
              <a:t>Overview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0F7A4DF-9717-AC88-35A9-2A2D774D70F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l-GR"/>
              <a:t>1.EDA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77E9B6F-DD1D-96DE-59E7-DE7819DC8D8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47229" y="4552120"/>
            <a:ext cx="2493183" cy="8970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 sz="2800">
                <a:latin typeface="+mj-lt"/>
              </a:rPr>
              <a:t>4.Text </a:t>
            </a:r>
            <a:r>
              <a:rPr lang="el-GR" sz="2800" err="1">
                <a:latin typeface="+mj-lt"/>
              </a:rPr>
              <a:t>Summarization</a:t>
            </a:r>
            <a:endParaRPr lang="el-GR" sz="2800">
              <a:latin typeface="+mj-lt"/>
            </a:endParaRP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AA24C651-31E0-1C82-1C7B-F39874E4580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/>
              <a:t>3.Topic </a:t>
            </a:r>
            <a:r>
              <a:rPr lang="el-GR" err="1"/>
              <a:t>Extraction</a:t>
            </a:r>
            <a:endParaRPr lang="el-GR"/>
          </a:p>
        </p:txBody>
      </p:sp>
      <p:sp>
        <p:nvSpPr>
          <p:cNvPr id="6" name="Θέση κειμένου 5">
            <a:extLst>
              <a:ext uri="{FF2B5EF4-FFF2-40B4-BE49-F238E27FC236}">
                <a16:creationId xmlns:a16="http://schemas.microsoft.com/office/drawing/2014/main" id="{4BA4BA2A-E203-B98D-273C-07CF97AA998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90880" y="4704520"/>
            <a:ext cx="2159808" cy="744643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l-GR" sz="2800">
                <a:latin typeface="+mj-lt"/>
              </a:rPr>
              <a:t>6.</a:t>
            </a:r>
            <a:r>
              <a:rPr lang="en-US" sz="2800">
                <a:latin typeface="+mj-lt"/>
              </a:rPr>
              <a:t>Future Improvements</a:t>
            </a:r>
            <a:endParaRPr lang="el-GR" sz="2800">
              <a:latin typeface="+mj-lt"/>
            </a:endParaRPr>
          </a:p>
        </p:txBody>
      </p:sp>
      <p:sp>
        <p:nvSpPr>
          <p:cNvPr id="7" name="Θέση κειμένου 6">
            <a:extLst>
              <a:ext uri="{FF2B5EF4-FFF2-40B4-BE49-F238E27FC236}">
                <a16:creationId xmlns:a16="http://schemas.microsoft.com/office/drawing/2014/main" id="{ABF32B4B-DFC8-A761-3531-2B794075490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/>
              <a:t>2.Sentiment </a:t>
            </a:r>
            <a:r>
              <a:rPr lang="el-GR" err="1"/>
              <a:t>Analysis</a:t>
            </a:r>
            <a:endParaRPr lang="el-GR"/>
          </a:p>
        </p:txBody>
      </p:sp>
      <p:sp>
        <p:nvSpPr>
          <p:cNvPr id="8" name="Θέση κειμένου 7">
            <a:extLst>
              <a:ext uri="{FF2B5EF4-FFF2-40B4-BE49-F238E27FC236}">
                <a16:creationId xmlns:a16="http://schemas.microsoft.com/office/drawing/2014/main" id="{8CF74399-E72A-88E2-4E6E-C036A8DA1A9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03371" y="4552120"/>
            <a:ext cx="2740240" cy="102404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l-GR" sz="2800">
                <a:latin typeface="+mj-lt"/>
              </a:rPr>
              <a:t>5.LLM &amp; </a:t>
            </a:r>
            <a:r>
              <a:rPr lang="el-GR" sz="2800" err="1">
                <a:latin typeface="+mj-lt"/>
              </a:rPr>
              <a:t>DataFrame</a:t>
            </a:r>
            <a:r>
              <a:rPr lang="el-GR" sz="2800">
                <a:latin typeface="+mj-lt"/>
              </a:rPr>
              <a:t> </a:t>
            </a:r>
            <a:br>
              <a:rPr lang="el-GR" sz="2800">
                <a:latin typeface="+mj-lt"/>
              </a:rPr>
            </a:br>
            <a:r>
              <a:rPr lang="el-GR" sz="2800" err="1">
                <a:latin typeface="+mj-lt"/>
              </a:rPr>
              <a:t>chatbot</a:t>
            </a:r>
            <a:endParaRPr lang="en-US" err="1"/>
          </a:p>
        </p:txBody>
      </p:sp>
      <p:sp>
        <p:nvSpPr>
          <p:cNvPr id="9" name="Θέση ημερομηνίας 8">
            <a:extLst>
              <a:ext uri="{FF2B5EF4-FFF2-40B4-BE49-F238E27FC236}">
                <a16:creationId xmlns:a16="http://schemas.microsoft.com/office/drawing/2014/main" id="{D6BEECD6-A2A1-0470-E254-100A178C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6/22/20XX</a:t>
            </a:r>
          </a:p>
        </p:txBody>
      </p:sp>
      <p:sp>
        <p:nvSpPr>
          <p:cNvPr id="10" name="Θέση υποσέλιδου 9">
            <a:extLst>
              <a:ext uri="{FF2B5EF4-FFF2-40B4-BE49-F238E27FC236}">
                <a16:creationId xmlns:a16="http://schemas.microsoft.com/office/drawing/2014/main" id="{868F6541-346C-4081-8629-8AD3DB9B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11" name="Θέση αριθμού διαφάνειας 10">
            <a:extLst>
              <a:ext uri="{FF2B5EF4-FFF2-40B4-BE49-F238E27FC236}">
                <a16:creationId xmlns:a16="http://schemas.microsoft.com/office/drawing/2014/main" id="{72F6A828-D83A-BFBC-3112-4C8FF673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0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45" y="113043"/>
            <a:ext cx="10436955" cy="843992"/>
          </a:xfrm>
        </p:spPr>
        <p:txBody>
          <a:bodyPr>
            <a:normAutofit/>
          </a:bodyPr>
          <a:lstStyle/>
          <a:p>
            <a:r>
              <a:rPr lang="en-ZA"/>
              <a:t>Dataset, Processing, Tokenization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51" y="2184062"/>
            <a:ext cx="5732385" cy="611258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sz="1400"/>
              <a:t>We prep the data by first checking  and removing entries with missing values and then start preliminary examination as below</a:t>
            </a:r>
          </a:p>
        </p:txBody>
      </p:sp>
      <p:pic>
        <p:nvPicPr>
          <p:cNvPr id="17" name="Picture Placeholder 16" descr="A woman standing in front of a display of clothes&#10;&#10;">
            <a:extLst>
              <a:ext uri="{FF2B5EF4-FFF2-40B4-BE49-F238E27FC236}">
                <a16:creationId xmlns:a16="http://schemas.microsoft.com/office/drawing/2014/main" id="{6D9B0891-D7C3-40C5-8BEC-D9D22D684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36173" r="52666" b="-396"/>
          <a:stretch/>
        </p:blipFill>
        <p:spPr>
          <a:xfrm>
            <a:off x="9484468" y="2253267"/>
            <a:ext cx="2707532" cy="3526888"/>
          </a:xfrm>
        </p:spPr>
      </p:pic>
      <p:pic>
        <p:nvPicPr>
          <p:cNvPr id="9" name="Picture 8" descr="A graph showing the number of reviews&#10;&#10;Description automatically generated">
            <a:extLst>
              <a:ext uri="{FF2B5EF4-FFF2-40B4-BE49-F238E27FC236}">
                <a16:creationId xmlns:a16="http://schemas.microsoft.com/office/drawing/2014/main" id="{75C219B4-7235-988E-B69A-77E0BDD35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18" y="2727841"/>
            <a:ext cx="6256516" cy="2986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0DD5D9-F382-D33E-4EDB-AC317A357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" y="2728739"/>
            <a:ext cx="3011132" cy="298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Πίνακας 5">
            <a:extLst>
              <a:ext uri="{FF2B5EF4-FFF2-40B4-BE49-F238E27FC236}">
                <a16:creationId xmlns:a16="http://schemas.microsoft.com/office/drawing/2014/main" id="{91B4F7FF-8305-8447-977A-CB0A7C7D7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207548"/>
              </p:ext>
            </p:extLst>
          </p:nvPr>
        </p:nvGraphicFramePr>
        <p:xfrm>
          <a:off x="106680" y="1408176"/>
          <a:ext cx="12059984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031">
                  <a:extLst>
                    <a:ext uri="{9D8B030D-6E8A-4147-A177-3AD203B41FA5}">
                      <a16:colId xmlns:a16="http://schemas.microsoft.com/office/drawing/2014/main" val="2249487196"/>
                    </a:ext>
                  </a:extLst>
                </a:gridCol>
                <a:gridCol w="1290322">
                  <a:extLst>
                    <a:ext uri="{9D8B030D-6E8A-4147-A177-3AD203B41FA5}">
                      <a16:colId xmlns:a16="http://schemas.microsoft.com/office/drawing/2014/main" val="2532663405"/>
                    </a:ext>
                  </a:extLst>
                </a:gridCol>
                <a:gridCol w="837220">
                  <a:extLst>
                    <a:ext uri="{9D8B030D-6E8A-4147-A177-3AD203B41FA5}">
                      <a16:colId xmlns:a16="http://schemas.microsoft.com/office/drawing/2014/main" val="1223287731"/>
                    </a:ext>
                  </a:extLst>
                </a:gridCol>
                <a:gridCol w="1281994">
                  <a:extLst>
                    <a:ext uri="{9D8B030D-6E8A-4147-A177-3AD203B41FA5}">
                      <a16:colId xmlns:a16="http://schemas.microsoft.com/office/drawing/2014/main" val="2961858565"/>
                    </a:ext>
                  </a:extLst>
                </a:gridCol>
                <a:gridCol w="1255833">
                  <a:extLst>
                    <a:ext uri="{9D8B030D-6E8A-4147-A177-3AD203B41FA5}">
                      <a16:colId xmlns:a16="http://schemas.microsoft.com/office/drawing/2014/main" val="3414755958"/>
                    </a:ext>
                  </a:extLst>
                </a:gridCol>
                <a:gridCol w="1517463">
                  <a:extLst>
                    <a:ext uri="{9D8B030D-6E8A-4147-A177-3AD203B41FA5}">
                      <a16:colId xmlns:a16="http://schemas.microsoft.com/office/drawing/2014/main" val="1372692804"/>
                    </a:ext>
                  </a:extLst>
                </a:gridCol>
                <a:gridCol w="1357578">
                  <a:extLst>
                    <a:ext uri="{9D8B030D-6E8A-4147-A177-3AD203B41FA5}">
                      <a16:colId xmlns:a16="http://schemas.microsoft.com/office/drawing/2014/main" val="3006900508"/>
                    </a:ext>
                  </a:extLst>
                </a:gridCol>
                <a:gridCol w="1095547">
                  <a:extLst>
                    <a:ext uri="{9D8B030D-6E8A-4147-A177-3AD203B41FA5}">
                      <a16:colId xmlns:a16="http://schemas.microsoft.com/office/drawing/2014/main" val="4169100603"/>
                    </a:ext>
                  </a:extLst>
                </a:gridCol>
                <a:gridCol w="1205998">
                  <a:extLst>
                    <a:ext uri="{9D8B030D-6E8A-4147-A177-3AD203B41FA5}">
                      <a16:colId xmlns:a16="http://schemas.microsoft.com/office/drawing/2014/main" val="2719645975"/>
                    </a:ext>
                  </a:extLst>
                </a:gridCol>
                <a:gridCol w="1205998">
                  <a:extLst>
                    <a:ext uri="{9D8B030D-6E8A-4147-A177-3AD203B41FA5}">
                      <a16:colId xmlns:a16="http://schemas.microsoft.com/office/drawing/2014/main" val="1707410996"/>
                    </a:ext>
                  </a:extLst>
                </a:gridCol>
              </a:tblGrid>
              <a:tr h="52227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Clothing ID</a:t>
                      </a: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Age (Customer)</a:t>
                      </a:r>
                      <a:endParaRPr lang="el-GR" sz="1300" b="0" i="0" u="none" strike="noStrike" noProof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Title</a:t>
                      </a: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Seaford"/>
                        </a:rPr>
                        <a:t> </a:t>
                      </a: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Review Text</a:t>
                      </a: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Seaford"/>
                        </a:rPr>
                        <a:t> </a:t>
                      </a:r>
                      <a:endParaRPr lang="el-GR" sz="1300" b="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Rating</a:t>
                      </a: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Seaford"/>
                        </a:rPr>
                        <a:t> </a:t>
                      </a: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Recommended IND</a:t>
                      </a:r>
                      <a:endParaRPr lang="en-US" sz="1300" b="0" i="0" u="none" strike="noStrike" noProof="0">
                        <a:solidFill>
                          <a:schemeClr val="tx1"/>
                        </a:solidFill>
                        <a:latin typeface="Seaford"/>
                      </a:endParaRPr>
                    </a:p>
                    <a:p>
                      <a:pPr lvl="0">
                        <a:buNone/>
                      </a:pP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Positive </a:t>
                      </a:r>
                      <a:endParaRPr lang="el-GR" sz="13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Feedback Count</a:t>
                      </a: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Seaford"/>
                        </a:rPr>
                        <a:t> </a:t>
                      </a: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Division Name</a:t>
                      </a: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Seaford"/>
                        </a:rPr>
                        <a:t> </a:t>
                      </a:r>
                      <a:endParaRPr lang="el-GR" sz="1300" b="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Department </a:t>
                      </a: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Class Name</a:t>
                      </a:r>
                      <a:r>
                        <a:rPr lang="en-US" sz="1300" b="0" i="0" u="none" strike="noStrike" noProof="0">
                          <a:solidFill>
                            <a:schemeClr val="tx1"/>
                          </a:solidFill>
                          <a:latin typeface="Seaford"/>
                        </a:rPr>
                        <a:t> </a:t>
                      </a:r>
                      <a:endParaRPr lang="el-GR" sz="1300" b="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l-GR" sz="13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4578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84FC0D-6DA4-7850-5D0E-ECC38AECA304}"/>
              </a:ext>
            </a:extLst>
          </p:cNvPr>
          <p:cNvSpPr txBox="1"/>
          <p:nvPr/>
        </p:nvSpPr>
        <p:spPr>
          <a:xfrm>
            <a:off x="297655" y="1000124"/>
            <a:ext cx="28098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err="1">
                <a:solidFill>
                  <a:schemeClr val="bg1"/>
                </a:solidFill>
              </a:rPr>
              <a:t>Dataset</a:t>
            </a:r>
            <a:r>
              <a:rPr lang="el-GR">
                <a:solidFill>
                  <a:schemeClr val="bg1"/>
                </a:solidFill>
              </a:rPr>
              <a:t> </a:t>
            </a:r>
            <a:r>
              <a:rPr lang="el-GR" err="1">
                <a:solidFill>
                  <a:schemeClr val="bg1"/>
                </a:solidFill>
              </a:rPr>
              <a:t>Overview</a:t>
            </a:r>
            <a:endParaRPr lang="el-G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92E4C2F-67FF-7513-4EBE-4C68E0AC7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58"/>
            <a:ext cx="8610600" cy="1342496"/>
          </a:xfrm>
        </p:spPr>
        <p:txBody>
          <a:bodyPr>
            <a:normAutofit/>
          </a:bodyPr>
          <a:lstStyle/>
          <a:p>
            <a:r>
              <a:rPr lang="en-ZA"/>
              <a:t>Dataset, Processing, Tokenization</a:t>
            </a:r>
            <a:endParaRPr lang="el-GR"/>
          </a:p>
        </p:txBody>
      </p:sp>
      <p:sp>
        <p:nvSpPr>
          <p:cNvPr id="15" name="Θέση αριθμού διαφάνειας 14">
            <a:extLst>
              <a:ext uri="{FF2B5EF4-FFF2-40B4-BE49-F238E27FC236}">
                <a16:creationId xmlns:a16="http://schemas.microsoft.com/office/drawing/2014/main" id="{C45F4D77-8C7A-3B81-1D7B-3233EA84C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3" name="Θέση ημερομηνίας 12">
            <a:extLst>
              <a:ext uri="{FF2B5EF4-FFF2-40B4-BE49-F238E27FC236}">
                <a16:creationId xmlns:a16="http://schemas.microsoft.com/office/drawing/2014/main" id="{A8B66976-7735-00CF-503A-E1FFCF57DF8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6/22/20XX</a:t>
            </a:r>
          </a:p>
        </p:txBody>
      </p:sp>
      <p:pic>
        <p:nvPicPr>
          <p:cNvPr id="19" name="Picture 23" descr="A graph of a number of different colored bars&#10;&#10;Description automatically generated">
            <a:extLst>
              <a:ext uri="{FF2B5EF4-FFF2-40B4-BE49-F238E27FC236}">
                <a16:creationId xmlns:a16="http://schemas.microsoft.com/office/drawing/2014/main" id="{131B982C-BA1E-900B-CC91-04592BAE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886" y="1142619"/>
            <a:ext cx="3569562" cy="3579239"/>
          </a:xfrm>
          <a:prstGeom prst="rect">
            <a:avLst/>
          </a:prstGeom>
        </p:spPr>
      </p:pic>
      <p:pic>
        <p:nvPicPr>
          <p:cNvPr id="21" name="Picture 17" descr="Εικόνα που περιέχει στιγμιότυπο οθόνης, ορθογώνιο παραλληλόγραμμο, κείμενο, πολυχρωμία&#10;&#10;Περιγραφή που δημιουργήθηκε αυτόματα">
            <a:extLst>
              <a:ext uri="{FF2B5EF4-FFF2-40B4-BE49-F238E27FC236}">
                <a16:creationId xmlns:a16="http://schemas.microsoft.com/office/drawing/2014/main" id="{1DBB94A1-8250-A331-98E3-F983F06B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6" y="3220623"/>
            <a:ext cx="3435726" cy="3497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5C11CA-F1A7-3CB2-1162-CAB7BE9C9C71}"/>
              </a:ext>
            </a:extLst>
          </p:cNvPr>
          <p:cNvSpPr txBox="1"/>
          <p:nvPr/>
        </p:nvSpPr>
        <p:spPr>
          <a:xfrm>
            <a:off x="4643776" y="5246544"/>
            <a:ext cx="67939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Segoe UI"/>
                <a:cs typeface="Segoe UI"/>
              </a:rPr>
              <a:t>Next, we change all text to lowercase, </a:t>
            </a:r>
            <a:endParaRPr lang="el-GR"/>
          </a:p>
          <a:p>
            <a:r>
              <a:rPr lang="en-US">
                <a:latin typeface="Segoe UI"/>
                <a:cs typeface="Segoe UI"/>
              </a:rPr>
              <a:t>removing punctuation and </a:t>
            </a:r>
            <a:r>
              <a:rPr lang="en-US" err="1">
                <a:latin typeface="Segoe UI"/>
                <a:cs typeface="Segoe UI"/>
              </a:rPr>
              <a:t>stopwords</a:t>
            </a:r>
            <a:r>
              <a:rPr lang="en-US">
                <a:latin typeface="Segoe UI"/>
                <a:cs typeface="Segoe UI"/>
              </a:rPr>
              <a:t>, lemmatize the text and Tokenize with </a:t>
            </a:r>
            <a:r>
              <a:rPr lang="en-US" b="1">
                <a:latin typeface="Segoe UI"/>
                <a:cs typeface="Segoe UI"/>
              </a:rPr>
              <a:t>NLTK's </a:t>
            </a:r>
            <a:r>
              <a:rPr lang="en-US" b="1" err="1">
                <a:latin typeface="Segoe UI"/>
                <a:cs typeface="Segoe UI"/>
              </a:rPr>
              <a:t>RegexpTokenizer</a:t>
            </a:r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CA3DC-960D-90A3-61BC-AAE35A600BF8}"/>
              </a:ext>
            </a:extLst>
          </p:cNvPr>
          <p:cNvSpPr txBox="1"/>
          <p:nvPr/>
        </p:nvSpPr>
        <p:spPr>
          <a:xfrm>
            <a:off x="1340907" y="1531672"/>
            <a:ext cx="673179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>
                <a:latin typeface="Segoe UI"/>
                <a:cs typeface="Segoe UI"/>
              </a:rPr>
              <a:t>This analysis gives an understanding of whether reviewers leaving high or low ratings tend to write longer or more complex reviews. In our case this does not happen.</a:t>
            </a:r>
            <a:endParaRPr lang="el-GR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5279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E5D4007-AAC0-80F2-D792-FFD5387C1764}"/>
              </a:ext>
            </a:extLst>
          </p:cNvPr>
          <p:cNvSpPr/>
          <p:nvPr/>
        </p:nvSpPr>
        <p:spPr>
          <a:xfrm>
            <a:off x="-2" y="2982147"/>
            <a:ext cx="2728148" cy="38758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498" y="-559"/>
            <a:ext cx="7126168" cy="1170128"/>
          </a:xfrm>
        </p:spPr>
        <p:txBody>
          <a:bodyPr>
            <a:normAutofit fontScale="90000"/>
          </a:bodyPr>
          <a:lstStyle/>
          <a:p>
            <a:r>
              <a:rPr lang="en-US"/>
              <a:t>Exploring the Dataset Structure &amp; Topic Modelling/Extraction</a:t>
            </a:r>
          </a:p>
        </p:txBody>
      </p:sp>
      <p:pic>
        <p:nvPicPr>
          <p:cNvPr id="69" name="Picture Placeholder 68" descr="Pairs of blue jeans hanging on a clothing rack.&#10;&#10;">
            <a:extLst>
              <a:ext uri="{FF2B5EF4-FFF2-40B4-BE49-F238E27FC236}">
                <a16:creationId xmlns:a16="http://schemas.microsoft.com/office/drawing/2014/main" id="{26DA75F1-4499-46E3-8E93-C380B7C6E9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602"/>
            <a:ext cx="2726744" cy="298299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86624C-064C-4D4F-B613-C815EDD797B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837697" y="3167886"/>
            <a:ext cx="2793765" cy="522814"/>
          </a:xfrm>
        </p:spPr>
        <p:txBody>
          <a:bodyPr>
            <a:normAutofit/>
          </a:bodyPr>
          <a:lstStyle/>
          <a:p>
            <a:r>
              <a:rPr lang="en-US"/>
              <a:t>Extracting Topics with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9994" y="3694980"/>
            <a:ext cx="2549173" cy="725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 </a:t>
            </a:r>
            <a:r>
              <a:rPr lang="en-US" err="1"/>
              <a:t>CountVectorizer</a:t>
            </a:r>
            <a:r>
              <a:rPr lang="en-US"/>
              <a:t> + </a:t>
            </a:r>
          </a:p>
          <a:p>
            <a:r>
              <a:rPr lang="en-US"/>
              <a:t>Latent Dirichlet Allocation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9BC5DA-EF42-4CF4-AF0E-A65F3AC8C654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2922364" y="5036987"/>
            <a:ext cx="2737321" cy="334668"/>
          </a:xfrm>
        </p:spPr>
        <p:txBody>
          <a:bodyPr>
            <a:normAutofit/>
          </a:bodyPr>
          <a:lstStyle/>
          <a:p>
            <a:r>
              <a:rPr lang="en-US"/>
              <a:t>Extracting Topics with NMF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27C6CE-351E-4F5B-A389-E4B6542A678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2959993" y="5480185"/>
            <a:ext cx="2549174" cy="11584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tx1"/>
                </a:solidFill>
              </a:rPr>
              <a:t>TextTfidfVectorizer</a:t>
            </a:r>
            <a:r>
              <a:rPr lang="en-US">
                <a:solidFill>
                  <a:schemeClr val="tx1"/>
                </a:solidFill>
              </a:rPr>
              <a:t> +</a:t>
            </a:r>
          </a:p>
          <a:p>
            <a:r>
              <a:rPr lang="en-US">
                <a:solidFill>
                  <a:schemeClr val="tx1"/>
                </a:solidFill>
              </a:rPr>
              <a:t> NMF (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Non-Negative Matrix Factorization</a:t>
            </a:r>
            <a:r>
              <a:rPr lang="en-US">
                <a:solidFill>
                  <a:schemeClr val="tx1"/>
                </a:solidFill>
              </a:rPr>
              <a:t>)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72" name="Date Placeholder 171">
            <a:extLst>
              <a:ext uri="{FF2B5EF4-FFF2-40B4-BE49-F238E27FC236}">
                <a16:creationId xmlns:a16="http://schemas.microsoft.com/office/drawing/2014/main" id="{97236E89-C764-4B44-A276-073225C8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48E5F-48A3-E6BF-0302-FB092F6E2B9E}"/>
              </a:ext>
            </a:extLst>
          </p:cNvPr>
          <p:cNvSpPr txBox="1"/>
          <p:nvPr/>
        </p:nvSpPr>
        <p:spPr>
          <a:xfrm>
            <a:off x="32383" y="3824185"/>
            <a:ext cx="32283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Data Clusters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D0538-1295-38EE-9086-BD5E38E48D2D}"/>
              </a:ext>
            </a:extLst>
          </p:cNvPr>
          <p:cNvSpPr txBox="1"/>
          <p:nvPr/>
        </p:nvSpPr>
        <p:spPr>
          <a:xfrm>
            <a:off x="7845776" y="1166519"/>
            <a:ext cx="418629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/>
              <a:t>However, even though the clustering does not have clear/obvious significance, we know there are only 5 departments . </a:t>
            </a:r>
            <a:r>
              <a:rPr lang="en-US" sz="1400" i="1"/>
              <a:t>The 'Trend' category consists of reviews of items from other departments and may be set aside. </a:t>
            </a:r>
            <a:r>
              <a:rPr lang="en-US" sz="1400"/>
              <a:t>So , Likelihood of 5 matching topics.</a:t>
            </a:r>
            <a:endParaRPr lang="en-US"/>
          </a:p>
          <a:p>
            <a:pPr algn="just"/>
            <a:r>
              <a:rPr lang="en-US" sz="1400"/>
              <a:t>In both extraction techniques, the top-10 most frequent words are determined for each topic in order of decreasing importance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7A80B-DB3A-ED34-D90E-67B298AB9864}"/>
              </a:ext>
            </a:extLst>
          </p:cNvPr>
          <p:cNvSpPr txBox="1"/>
          <p:nvPr/>
        </p:nvSpPr>
        <p:spPr>
          <a:xfrm>
            <a:off x="11111234" y="3214438"/>
            <a:ext cx="1034815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550"/>
              <a:t>Tops</a:t>
            </a:r>
          </a:p>
          <a:p>
            <a:pPr algn="just"/>
            <a:r>
              <a:rPr lang="en-US" sz="1550"/>
              <a:t>Intimates (possibly)</a:t>
            </a:r>
          </a:p>
          <a:p>
            <a:pPr algn="just"/>
            <a:r>
              <a:rPr lang="en-US" sz="1550"/>
              <a:t>Jackets</a:t>
            </a:r>
          </a:p>
          <a:p>
            <a:pPr algn="just"/>
            <a:r>
              <a:rPr lang="en-US" sz="1550"/>
              <a:t>Bottoms</a:t>
            </a:r>
          </a:p>
          <a:p>
            <a:pPr algn="just"/>
            <a:r>
              <a:rPr lang="en-US" sz="1550"/>
              <a:t>Dress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D112BA-507E-A68D-B93E-87922DF3B907}"/>
              </a:ext>
            </a:extLst>
          </p:cNvPr>
          <p:cNvGrpSpPr/>
          <p:nvPr/>
        </p:nvGrpSpPr>
        <p:grpSpPr>
          <a:xfrm>
            <a:off x="5988512" y="3078526"/>
            <a:ext cx="5093042" cy="1692568"/>
            <a:chOff x="5966178" y="3350871"/>
            <a:chExt cx="3253080" cy="918258"/>
          </a:xfrm>
        </p:grpSpPr>
        <p:pic>
          <p:nvPicPr>
            <p:cNvPr id="9" name="Picture 9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8884513F-7008-17E1-3393-9E17F4B1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6178" y="3350871"/>
              <a:ext cx="2931348" cy="918258"/>
            </a:xfrm>
            <a:prstGeom prst="rect">
              <a:avLst/>
            </a:prstGeom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90AA4692-7D16-B011-D7BE-250E55263818}"/>
                </a:ext>
              </a:extLst>
            </p:cNvPr>
            <p:cNvSpPr/>
            <p:nvPr/>
          </p:nvSpPr>
          <p:spPr>
            <a:xfrm>
              <a:off x="8984073" y="3443111"/>
              <a:ext cx="235185" cy="112888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6DC41CF-ABE5-704C-7D77-A37CF1A59ACE}"/>
                </a:ext>
              </a:extLst>
            </p:cNvPr>
            <p:cNvSpPr/>
            <p:nvPr/>
          </p:nvSpPr>
          <p:spPr>
            <a:xfrm>
              <a:off x="8984073" y="3603037"/>
              <a:ext cx="235185" cy="112888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7D3AB669-B45C-2797-7C91-9659E3B3401C}"/>
                </a:ext>
              </a:extLst>
            </p:cNvPr>
            <p:cNvSpPr/>
            <p:nvPr/>
          </p:nvSpPr>
          <p:spPr>
            <a:xfrm>
              <a:off x="8984073" y="3772370"/>
              <a:ext cx="235185" cy="112888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457FC29C-A059-10F5-8E8E-54FC491BF8FD}"/>
                </a:ext>
              </a:extLst>
            </p:cNvPr>
            <p:cNvSpPr/>
            <p:nvPr/>
          </p:nvSpPr>
          <p:spPr>
            <a:xfrm>
              <a:off x="8984073" y="3960518"/>
              <a:ext cx="235185" cy="112888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18035249-8131-D01D-E73A-851F1BFAF977}"/>
                </a:ext>
              </a:extLst>
            </p:cNvPr>
            <p:cNvSpPr/>
            <p:nvPr/>
          </p:nvSpPr>
          <p:spPr>
            <a:xfrm>
              <a:off x="8984073" y="4101629"/>
              <a:ext cx="235185" cy="112888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D041C-4334-043A-9CA0-EDAB181FB425}"/>
              </a:ext>
            </a:extLst>
          </p:cNvPr>
          <p:cNvGrpSpPr/>
          <p:nvPr/>
        </p:nvGrpSpPr>
        <p:grpSpPr>
          <a:xfrm>
            <a:off x="5989338" y="5008939"/>
            <a:ext cx="6093029" cy="1669398"/>
            <a:chOff x="5989338" y="5008939"/>
            <a:chExt cx="6093029" cy="1669398"/>
          </a:xfrm>
        </p:grpSpPr>
        <p:pic>
          <p:nvPicPr>
            <p:cNvPr id="10" name="Picture 10" descr="A white background with black text&#10;&#10;Description automatically generated">
              <a:extLst>
                <a:ext uri="{FF2B5EF4-FFF2-40B4-BE49-F238E27FC236}">
                  <a16:creationId xmlns:a16="http://schemas.microsoft.com/office/drawing/2014/main" id="{AF7C98D5-85C8-A458-8899-219C9E055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9338" y="5008939"/>
              <a:ext cx="4591025" cy="16693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4A0E70-E802-8457-7D93-10A4E5C83BCB}"/>
                </a:ext>
              </a:extLst>
            </p:cNvPr>
            <p:cNvSpPr txBox="1"/>
            <p:nvPr/>
          </p:nvSpPr>
          <p:spPr>
            <a:xfrm>
              <a:off x="11009390" y="5010530"/>
              <a:ext cx="1072977" cy="16542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sz="1450">
                  <a:ea typeface="+mn-lt"/>
                  <a:cs typeface="+mn-lt"/>
                </a:rPr>
                <a:t>Jackets/</a:t>
              </a:r>
              <a:endParaRPr lang="en-US"/>
            </a:p>
            <a:p>
              <a:pPr algn="just"/>
              <a:r>
                <a:rPr lang="en-US" sz="1450">
                  <a:ea typeface="+mn-lt"/>
                  <a:cs typeface="+mn-lt"/>
                </a:rPr>
                <a:t>Intimates </a:t>
              </a:r>
              <a:endParaRPr lang="en-US" sz="1450"/>
            </a:p>
            <a:p>
              <a:pPr algn="just"/>
              <a:r>
                <a:rPr lang="en-US" sz="1450">
                  <a:ea typeface="+mn-lt"/>
                  <a:cs typeface="+mn-lt"/>
                </a:rPr>
                <a:t>Dress </a:t>
              </a:r>
              <a:endParaRPr lang="en-US" sz="1450"/>
            </a:p>
            <a:p>
              <a:pPr algn="just"/>
              <a:r>
                <a:rPr lang="en-US" sz="1450">
                  <a:ea typeface="+mn-lt"/>
                  <a:cs typeface="+mn-lt"/>
                </a:rPr>
                <a:t>Bottoms </a:t>
              </a:r>
              <a:endParaRPr lang="en-US" sz="1450"/>
            </a:p>
            <a:p>
              <a:pPr algn="just"/>
              <a:r>
                <a:rPr lang="en-US" sz="1450">
                  <a:ea typeface="+mn-lt"/>
                  <a:cs typeface="+mn-lt"/>
                </a:rPr>
                <a:t>Jackets/</a:t>
              </a:r>
            </a:p>
            <a:p>
              <a:pPr algn="just"/>
              <a:r>
                <a:rPr lang="en-US" sz="1450">
                  <a:ea typeface="+mn-lt"/>
                  <a:cs typeface="+mn-lt"/>
                </a:rPr>
                <a:t>Intimates</a:t>
              </a:r>
              <a:endParaRPr lang="en-US"/>
            </a:p>
            <a:p>
              <a:pPr algn="just"/>
              <a:r>
                <a:rPr lang="en-US" sz="1450">
                  <a:ea typeface="+mn-lt"/>
                  <a:cs typeface="+mn-lt"/>
                </a:rPr>
                <a:t>Tops </a:t>
              </a: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27A53179-FCDC-D2D0-8340-4C481F426FB5}"/>
                </a:ext>
              </a:extLst>
            </p:cNvPr>
            <p:cNvSpPr/>
            <p:nvPr/>
          </p:nvSpPr>
          <p:spPr>
            <a:xfrm>
              <a:off x="10699569" y="6350162"/>
              <a:ext cx="262397" cy="193959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5E9148D-0B92-D109-8F10-AE85777B0559}"/>
                </a:ext>
              </a:extLst>
            </p:cNvPr>
            <p:cNvSpPr/>
            <p:nvPr/>
          </p:nvSpPr>
          <p:spPr>
            <a:xfrm>
              <a:off x="10699569" y="6011813"/>
              <a:ext cx="262397" cy="193959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3C04B369-B1F8-D799-1ECD-3EF24C59BAAA}"/>
                </a:ext>
              </a:extLst>
            </p:cNvPr>
            <p:cNvSpPr/>
            <p:nvPr/>
          </p:nvSpPr>
          <p:spPr>
            <a:xfrm>
              <a:off x="10699569" y="5765741"/>
              <a:ext cx="262397" cy="193959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CC772D4-8A51-914C-7B6A-EA178D260210}"/>
                </a:ext>
              </a:extLst>
            </p:cNvPr>
            <p:cNvSpPr/>
            <p:nvPr/>
          </p:nvSpPr>
          <p:spPr>
            <a:xfrm>
              <a:off x="10699569" y="5458152"/>
              <a:ext cx="262397" cy="193959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E23F1243-79E3-8661-BF2C-C8AE03839953}"/>
                </a:ext>
              </a:extLst>
            </p:cNvPr>
            <p:cNvSpPr/>
            <p:nvPr/>
          </p:nvSpPr>
          <p:spPr>
            <a:xfrm>
              <a:off x="10699571" y="5094859"/>
              <a:ext cx="252990" cy="184552"/>
            </a:xfrm>
            <a:prstGeom prst="rightArrow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 descr="A graph of a number of reviews&#10;&#10;Description automatically generated">
            <a:extLst>
              <a:ext uri="{FF2B5EF4-FFF2-40B4-BE49-F238E27FC236}">
                <a16:creationId xmlns:a16="http://schemas.microsoft.com/office/drawing/2014/main" id="{15F5A822-482E-4C17-4FD5-193FEF25B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64" y="1164319"/>
            <a:ext cx="4425661" cy="1815564"/>
          </a:xfrm>
          <a:prstGeom prst="rect">
            <a:avLst/>
          </a:prstGeom>
        </p:spPr>
      </p:pic>
      <p:pic>
        <p:nvPicPr>
          <p:cNvPr id="4" name="Picture 12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1E9E4AC1-F888-38F7-5FA7-3C4FC3913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66" y="3473870"/>
            <a:ext cx="1428697" cy="943628"/>
          </a:xfrm>
          <a:prstGeom prst="rect">
            <a:avLst/>
          </a:prstGeom>
        </p:spPr>
      </p:pic>
      <p:pic>
        <p:nvPicPr>
          <p:cNvPr id="13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70C15BD5-630C-6F84-8C54-F00F9DBD9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796" y="3471276"/>
            <a:ext cx="1278893" cy="946301"/>
          </a:xfrm>
          <a:prstGeom prst="rect">
            <a:avLst/>
          </a:prstGeom>
        </p:spPr>
      </p:pic>
      <p:pic>
        <p:nvPicPr>
          <p:cNvPr id="14" name="Picture 14" descr="A blue and orange dot pattern&#10;&#10;Description automatically generated">
            <a:extLst>
              <a:ext uri="{FF2B5EF4-FFF2-40B4-BE49-F238E27FC236}">
                <a16:creationId xmlns:a16="http://schemas.microsoft.com/office/drawing/2014/main" id="{420CA6F1-521D-1A25-23A7-2EB29529E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25" y="4389678"/>
            <a:ext cx="2695801" cy="16368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3F088C-99E2-04B6-8031-41246C8A3039}"/>
              </a:ext>
            </a:extLst>
          </p:cNvPr>
          <p:cNvSpPr txBox="1"/>
          <p:nvPr/>
        </p:nvSpPr>
        <p:spPr>
          <a:xfrm>
            <a:off x="28221" y="3085630"/>
            <a:ext cx="27939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5D4C41"/>
                </a:solidFill>
                <a:latin typeface="Bodoni MT"/>
              </a:rPr>
              <a:t>Exploring Clusters 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89489F-82F7-73C8-5F48-B419F4B61C3C}"/>
              </a:ext>
            </a:extLst>
          </p:cNvPr>
          <p:cNvSpPr txBox="1"/>
          <p:nvPr/>
        </p:nvSpPr>
        <p:spPr>
          <a:xfrm>
            <a:off x="-28221" y="6124222"/>
            <a:ext cx="27281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ea typeface="+mn-lt"/>
                <a:cs typeface="+mn-lt"/>
              </a:rPr>
              <a:t>Term Freq-</a:t>
            </a:r>
          </a:p>
          <a:p>
            <a:r>
              <a:rPr lang="en-US" sz="1000" b="1">
                <a:ea typeface="+mn-lt"/>
                <a:cs typeface="+mn-lt"/>
              </a:rPr>
              <a:t>Inverse Doc Freq</a:t>
            </a:r>
          </a:p>
          <a:p>
            <a:r>
              <a:rPr lang="en-US" sz="1000" b="1"/>
              <a:t>+</a:t>
            </a:r>
          </a:p>
          <a:p>
            <a:r>
              <a:rPr lang="en-US" sz="1000" b="1"/>
              <a:t>Uniform Manifold Approx. &amp; Projection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E0BDEBF-6758-A2E2-46BB-00EEA6EF2F70}"/>
              </a:ext>
            </a:extLst>
          </p:cNvPr>
          <p:cNvSpPr/>
          <p:nvPr/>
        </p:nvSpPr>
        <p:spPr>
          <a:xfrm>
            <a:off x="5046685" y="547896"/>
            <a:ext cx="6750236" cy="619813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864" y="-65852"/>
            <a:ext cx="4664193" cy="613747"/>
          </a:xfrm>
        </p:spPr>
        <p:txBody>
          <a:bodyPr>
            <a:normAutofit fontScale="90000"/>
          </a:bodyPr>
          <a:lstStyle/>
          <a:p>
            <a:r>
              <a:rPr lang="en-US"/>
              <a:t>Sentiment Analysis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D39C8-B1F1-42EF-8CD9-3AD32F6D79A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91311" y="561674"/>
            <a:ext cx="2367747" cy="6152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Sentiment Intensity Analyzer (NLTK)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2B264-86C5-4719-9D12-2C89B955D52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41831" y="1256895"/>
            <a:ext cx="4390177" cy="7426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chemeClr val="tx1"/>
                </a:solidFill>
              </a:rPr>
              <a:t>Quantifies sentiment through lexicon-based scoring algorithm: Compound score of overall sentiment polarity, ranges from -1 (most negative) to 1 (most positive)</a:t>
            </a:r>
          </a:p>
          <a:p>
            <a:pPr algn="just"/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F729D8-8842-4E51-A541-DCAD67FB2EA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11198" y="740416"/>
            <a:ext cx="2439180" cy="643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 Logistic Regression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03D287-7C97-43BE-ABCA-D242D29C3BE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81061" y="1380317"/>
            <a:ext cx="3986022" cy="22902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Pipeline combining text feature extractor using TF-IDF vectorization and logistic regression classifier:</a:t>
            </a:r>
            <a:endParaRPr lang="en-US"/>
          </a:p>
          <a:p>
            <a:pPr algn="just"/>
            <a:r>
              <a:rPr lang="en-US">
                <a:solidFill>
                  <a:schemeClr val="bg1"/>
                </a:solidFill>
              </a:rPr>
              <a:t>Grid Search for  best hyperparameters, cross-validation and evaluating accuracy.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Training and Metrics</a:t>
            </a:r>
          </a:p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A88DB87-3538-FF42-1A00-1F45629E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286" y="628233"/>
            <a:ext cx="2197315" cy="17270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C70211-36FA-8CA0-E17C-4112E9CCC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1" r="8564"/>
          <a:stretch/>
        </p:blipFill>
        <p:spPr>
          <a:xfrm>
            <a:off x="9547981" y="2662477"/>
            <a:ext cx="2194462" cy="1843112"/>
          </a:xfrm>
          <a:prstGeom prst="rect">
            <a:avLst/>
          </a:prstGeom>
        </p:spPr>
      </p:pic>
      <p:pic>
        <p:nvPicPr>
          <p:cNvPr id="20" name="Picture 2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B2F0B85-6FDF-60FF-4813-E9DC02496F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37" b="38037"/>
          <a:stretch/>
        </p:blipFill>
        <p:spPr>
          <a:xfrm>
            <a:off x="387584" y="4157297"/>
            <a:ext cx="4577661" cy="1724813"/>
          </a:xfrm>
          <a:prstGeom prst="rect">
            <a:avLst/>
          </a:prstGeom>
        </p:spPr>
      </p:pic>
      <p:pic>
        <p:nvPicPr>
          <p:cNvPr id="22" name="Picture 22" descr="A screenshot of a white text&#10;&#10;Description automatically generated">
            <a:extLst>
              <a:ext uri="{FF2B5EF4-FFF2-40B4-BE49-F238E27FC236}">
                <a16:creationId xmlns:a16="http://schemas.microsoft.com/office/drawing/2014/main" id="{A729F3F4-CE80-7A40-8CE5-AFC39DF8D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6" y="1996864"/>
            <a:ext cx="4615274" cy="2064642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C4DBF28-8201-CD65-32B5-81D007821FBB}"/>
              </a:ext>
            </a:extLst>
          </p:cNvPr>
          <p:cNvSpPr>
            <a:spLocks noGrp="1"/>
          </p:cNvSpPr>
          <p:nvPr/>
        </p:nvSpPr>
        <p:spPr>
          <a:xfrm>
            <a:off x="5114999" y="2838268"/>
            <a:ext cx="2983937" cy="530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>
                <a:solidFill>
                  <a:schemeClr val="bg1"/>
                </a:solidFill>
              </a:rPr>
              <a:t>Up-sampling Minority Class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F83EC7D-EDF7-E5FA-BA89-5EA3680A18BC}"/>
              </a:ext>
            </a:extLst>
          </p:cNvPr>
          <p:cNvSpPr>
            <a:spLocks noGrp="1"/>
          </p:cNvSpPr>
          <p:nvPr/>
        </p:nvSpPr>
        <p:spPr>
          <a:xfrm>
            <a:off x="5179851" y="3363433"/>
            <a:ext cx="3858686" cy="991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err="1">
                <a:solidFill>
                  <a:schemeClr val="bg1"/>
                </a:solidFill>
              </a:rPr>
              <a:t>RandomOverSampler</a:t>
            </a:r>
            <a:r>
              <a:rPr lang="en-US">
                <a:solidFill>
                  <a:schemeClr val="bg1"/>
                </a:solidFill>
              </a:rPr>
              <a:t> used to address dataset bias to 5-star reviews.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Logistic regression model fitted  on the up-sampled data</a:t>
            </a:r>
          </a:p>
          <a:p>
            <a:endParaRPr lang="en-US"/>
          </a:p>
        </p:txBody>
      </p:sp>
      <p:pic>
        <p:nvPicPr>
          <p:cNvPr id="16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4E36004-6237-5779-6317-3BB4E6F341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890" r="50475" b="6849"/>
          <a:stretch/>
        </p:blipFill>
        <p:spPr>
          <a:xfrm>
            <a:off x="5279437" y="5408318"/>
            <a:ext cx="2945919" cy="1281693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512DCADD-CEB7-8CC5-C4E0-9CA1EE627C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762" b="61620"/>
          <a:stretch/>
        </p:blipFill>
        <p:spPr>
          <a:xfrm>
            <a:off x="9262666" y="5408318"/>
            <a:ext cx="2476597" cy="1276522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C04A1D4-23DE-97F4-3496-0106944A0E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" t="38732" r="-205" b="44014"/>
          <a:stretch/>
        </p:blipFill>
        <p:spPr>
          <a:xfrm>
            <a:off x="5278461" y="4702762"/>
            <a:ext cx="6464021" cy="638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74D07-C4C6-5096-DC2C-8DE1720D85E6}"/>
              </a:ext>
            </a:extLst>
          </p:cNvPr>
          <p:cNvSpPr txBox="1"/>
          <p:nvPr/>
        </p:nvSpPr>
        <p:spPr>
          <a:xfrm>
            <a:off x="387585" y="5928548"/>
            <a:ext cx="31853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Considering we have 5 labels of sentiment in our dataset,   we initially  try to map the compound score to these labels or levels:  'compound' &lt;-0.56586 :1,  -0.56586 &lt;compound&lt;-0.17552: 2,  -0.17552  &lt;compound&lt;0.21482: 3  0.21482 &lt;'compound&lt;0.60516 :4 , and 5 otherwise. An initial exploratory  Multinomial Naive Bayes classifier showed  poor metrics for low ratings .</a:t>
            </a:r>
            <a:endParaRPr lang="en-US" sz="1200">
              <a:solidFill>
                <a:srgbClr val="D1D5DB"/>
              </a:solidFill>
            </a:endParaRPr>
          </a:p>
        </p:txBody>
      </p:sp>
      <p:pic>
        <p:nvPicPr>
          <p:cNvPr id="8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4DAB96-78B2-3DAF-A1FD-E21DB5B309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919" y="5976889"/>
            <a:ext cx="1397941" cy="66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F31D3-E915-1304-9F6F-3FA1BDF46F26}"/>
              </a:ext>
            </a:extLst>
          </p:cNvPr>
          <p:cNvSpPr txBox="1"/>
          <p:nvPr/>
        </p:nvSpPr>
        <p:spPr>
          <a:xfrm>
            <a:off x="5183481" y="1044221"/>
            <a:ext cx="408281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bg1"/>
                </a:solidFill>
                <a:ea typeface="+mn-lt"/>
                <a:cs typeface="+mn-lt"/>
              </a:rPr>
              <a:t>From analyzer: compound'&gt; 0.05 'pos'. 'compound'&lt; -0.05, it is assigned as 'neg'. Otherwise 'neutral'.</a:t>
            </a:r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5" y="0"/>
            <a:ext cx="10515600" cy="613747"/>
          </a:xfrm>
        </p:spPr>
        <p:txBody>
          <a:bodyPr>
            <a:normAutofit fontScale="90000"/>
          </a:bodyPr>
          <a:lstStyle/>
          <a:p>
            <a:r>
              <a:rPr lang="en-US"/>
              <a:t>Sentiment Analysis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CE32A3A-587F-45B9-8FF3-A21B2574C39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4678" y="614686"/>
            <a:ext cx="5349225" cy="738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1"/>
                </a:solidFill>
              </a:rPr>
              <a:t>Bert-base </a:t>
            </a:r>
            <a:r>
              <a:rPr lang="en-US" b="1" err="1">
                <a:solidFill>
                  <a:schemeClr val="tx1"/>
                </a:solidFill>
              </a:rPr>
              <a:t>model+Neural</a:t>
            </a:r>
            <a:r>
              <a:rPr lang="en-US" b="1">
                <a:solidFill>
                  <a:schemeClr val="tx1"/>
                </a:solidFill>
              </a:rPr>
              <a:t> Network Layers </a:t>
            </a:r>
            <a:endParaRPr lang="en-US">
              <a:solidFill>
                <a:schemeClr val="tx1"/>
              </a:solidFill>
            </a:endParaRPr>
          </a:p>
          <a:p>
            <a:r>
              <a:rPr lang="en-US" b="1">
                <a:solidFill>
                  <a:schemeClr val="tx1"/>
                </a:solidFill>
              </a:rPr>
              <a:t>(</a:t>
            </a:r>
            <a:r>
              <a:rPr lang="en-US" b="1" err="1">
                <a:solidFill>
                  <a:schemeClr val="tx1"/>
                </a:solidFill>
              </a:rPr>
              <a:t>Tensorflow</a:t>
            </a:r>
            <a:r>
              <a:rPr lang="en-US" b="1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D2B65E-985D-4E98-BA0E-667C921458A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61743" y="1397284"/>
            <a:ext cx="3442489" cy="111030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>
                <a:solidFill>
                  <a:schemeClr val="tx1"/>
                </a:solidFill>
              </a:rPr>
              <a:t> BERT base model with layers trained to 90.2 %. Model evaluated . Text classified with rating</a:t>
            </a:r>
          </a:p>
        </p:txBody>
      </p:sp>
      <p:pic>
        <p:nvPicPr>
          <p:cNvPr id="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7EAAC0-09DF-6157-6F29-DCD47A83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62" y="617807"/>
            <a:ext cx="3815932" cy="1935120"/>
          </a:xfrm>
          <a:prstGeom prst="rect">
            <a:avLst/>
          </a:prstGeom>
        </p:spPr>
      </p:pic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5DFCE964-AEC2-F40A-9DEE-EBC53C101F27}"/>
              </a:ext>
            </a:extLst>
          </p:cNvPr>
          <p:cNvSpPr txBox="1">
            <a:spLocks/>
          </p:cNvSpPr>
          <p:nvPr/>
        </p:nvSpPr>
        <p:spPr>
          <a:xfrm>
            <a:off x="718092" y="2699269"/>
            <a:ext cx="4035155" cy="10218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Undersampling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 for equal no. of samples for each rating jeopardizes prediction of 5 rating. Possible overfitting. 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D4BF51-D8C3-81EC-C5AC-66694158BCCF}"/>
              </a:ext>
            </a:extLst>
          </p:cNvPr>
          <p:cNvSpPr txBox="1"/>
          <p:nvPr/>
        </p:nvSpPr>
        <p:spPr>
          <a:xfrm>
            <a:off x="677334" y="5221110"/>
            <a:ext cx="369711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Solution: To Use pretrained sentiment model to fine-tune on our dataset: </a:t>
            </a:r>
            <a:r>
              <a:rPr lang="en-US" sz="1400" err="1">
                <a:ea typeface="+mn-lt"/>
                <a:cs typeface="+mn-lt"/>
              </a:rPr>
              <a:t>Pytorch+NLPtown</a:t>
            </a:r>
            <a:r>
              <a:rPr lang="en-US" sz="1400">
                <a:ea typeface="+mn-lt"/>
                <a:cs typeface="+mn-lt"/>
              </a:rPr>
              <a:t> (</a:t>
            </a:r>
            <a:r>
              <a:rPr lang="en-US" sz="1400" err="1">
                <a:ea typeface="+mn-lt"/>
                <a:cs typeface="+mn-lt"/>
              </a:rPr>
              <a:t>nlptown</a:t>
            </a:r>
            <a:r>
              <a:rPr lang="en-US" sz="1400">
                <a:ea typeface="+mn-lt"/>
                <a:cs typeface="+mn-lt"/>
              </a:rPr>
              <a:t>/</a:t>
            </a:r>
            <a:r>
              <a:rPr lang="en-US" sz="1400" err="1">
                <a:ea typeface="+mn-lt"/>
                <a:cs typeface="+mn-lt"/>
              </a:rPr>
              <a:t>bert</a:t>
            </a:r>
            <a:r>
              <a:rPr lang="en-US" sz="1400">
                <a:ea typeface="+mn-lt"/>
                <a:cs typeface="+mn-lt"/>
              </a:rPr>
              <a:t>-base-multilingual-uncased-sentiment )- need for discrete GPU</a:t>
            </a:r>
          </a:p>
          <a:p>
            <a:pPr algn="l"/>
            <a:endParaRPr lang="en-US"/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601B91-F3F7-CE20-F089-413A7271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83" y="3474111"/>
            <a:ext cx="5706532" cy="2929555"/>
          </a:xfrm>
          <a:prstGeom prst="rect">
            <a:avLst/>
          </a:prstGeom>
        </p:spPr>
      </p:pic>
      <p:pic>
        <p:nvPicPr>
          <p:cNvPr id="6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38A8C4-7544-D302-EF12-663B29FF4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19" y="3472669"/>
            <a:ext cx="3053644" cy="1558957"/>
          </a:xfrm>
          <a:prstGeom prst="rect">
            <a:avLst/>
          </a:prstGeom>
        </p:spPr>
      </p:pic>
      <p:pic>
        <p:nvPicPr>
          <p:cNvPr id="7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9404A455-CDE0-1C56-D416-CF9ABDB17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363" y="3470348"/>
            <a:ext cx="1943571" cy="1563601"/>
          </a:xfrm>
          <a:prstGeom prst="rect">
            <a:avLst/>
          </a:prstGeom>
        </p:spPr>
      </p:pic>
      <p:pic>
        <p:nvPicPr>
          <p:cNvPr id="8" name="Picture 8" descr="A graph with blue rectangles&#10;&#10;Description automatically generated">
            <a:extLst>
              <a:ext uri="{FF2B5EF4-FFF2-40B4-BE49-F238E27FC236}">
                <a16:creationId xmlns:a16="http://schemas.microsoft.com/office/drawing/2014/main" id="{47CA1395-B1A8-E3BA-C088-6C6BC01D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029" y="643840"/>
            <a:ext cx="2489201" cy="18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4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743" y="156628"/>
            <a:ext cx="4603750" cy="1226572"/>
          </a:xfrm>
        </p:spPr>
        <p:txBody>
          <a:bodyPr>
            <a:normAutofit fontScale="90000"/>
          </a:bodyPr>
          <a:lstStyle/>
          <a:p>
            <a:r>
              <a:rPr lang="en-US"/>
              <a:t>Text Summarization (with BART)</a:t>
            </a:r>
          </a:p>
        </p:txBody>
      </p:sp>
      <p:pic>
        <p:nvPicPr>
          <p:cNvPr id="13" name="Picture Placeholder 12" descr="A close-up picture of hanging dress shirts with the sleeves rolled up. ">
            <a:extLst>
              <a:ext uri="{FF2B5EF4-FFF2-40B4-BE49-F238E27FC236}">
                <a16:creationId xmlns:a16="http://schemas.microsoft.com/office/drawing/2014/main" id="{F72A3323-6ABC-4B85-A189-A29EF07FEF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75" y="50379"/>
            <a:ext cx="2444619" cy="2636673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4B950B-D1FD-3F9D-806F-8D9979691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" y="3858573"/>
            <a:ext cx="12009380" cy="222305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A4D4574-A270-0BE3-1342-82DB1136C29B}"/>
              </a:ext>
            </a:extLst>
          </p:cNvPr>
          <p:cNvSpPr txBox="1">
            <a:spLocks/>
          </p:cNvSpPr>
          <p:nvPr/>
        </p:nvSpPr>
        <p:spPr>
          <a:xfrm>
            <a:off x="8434009" y="156628"/>
            <a:ext cx="3376084" cy="6931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Why BART?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BAE8E-5436-E4BD-A843-30B395D304F0}"/>
              </a:ext>
            </a:extLst>
          </p:cNvPr>
          <p:cNvSpPr txBox="1"/>
          <p:nvPr/>
        </p:nvSpPr>
        <p:spPr>
          <a:xfrm>
            <a:off x="2658533" y="1523999"/>
            <a:ext cx="36067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1200" b="1">
                <a:solidFill>
                  <a:srgbClr val="5D4C41"/>
                </a:solidFill>
                <a:ea typeface="+mn-lt"/>
                <a:cs typeface="+mn-lt"/>
              </a:rPr>
              <a:t>Reducing lengthy reviews to be more cost and time efficient</a:t>
            </a:r>
            <a:br>
              <a:rPr lang="en-US" sz="1200" b="1">
                <a:solidFill>
                  <a:srgbClr val="5D4C41"/>
                </a:solidFill>
                <a:ea typeface="+mn-lt"/>
                <a:cs typeface="+mn-lt"/>
              </a:rPr>
            </a:br>
            <a:endParaRPr lang="en-US" sz="1200" b="1">
              <a:solidFill>
                <a:srgbClr val="5D4C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200" b="1">
                <a:solidFill>
                  <a:srgbClr val="5D4C41"/>
                </a:solidFill>
                <a:ea typeface="+mn-lt"/>
                <a:cs typeface="+mn-lt"/>
              </a:rPr>
              <a:t> Text encoded with BART tokenizer. Generate method of the BART model uses encoded to summarize</a:t>
            </a:r>
            <a:br>
              <a:rPr lang="en-US" sz="1200" b="1">
                <a:solidFill>
                  <a:srgbClr val="5D4C41"/>
                </a:solidFill>
                <a:ea typeface="+mn-lt"/>
                <a:cs typeface="+mn-lt"/>
              </a:rPr>
            </a:br>
            <a:endParaRPr lang="en-US" sz="1200">
              <a:solidFill>
                <a:srgbClr val="5D4C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200" b="1">
                <a:solidFill>
                  <a:srgbClr val="5D4C41"/>
                </a:solidFill>
                <a:ea typeface="+mn-lt"/>
                <a:cs typeface="+mn-lt"/>
              </a:rPr>
              <a:t>Denoising encoder --&gt; reconstruct original text after "noise" integration.</a:t>
            </a:r>
            <a:endParaRPr lang="en-US" sz="1200">
              <a:solidFill>
                <a:srgbClr val="5D4C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1200" b="1">
              <a:solidFill>
                <a:srgbClr val="5D4C4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14F7B3-19C4-25E3-AB4D-DA0C77DA4F2E}"/>
              </a:ext>
            </a:extLst>
          </p:cNvPr>
          <p:cNvSpPr txBox="1"/>
          <p:nvPr/>
        </p:nvSpPr>
        <p:spPr>
          <a:xfrm>
            <a:off x="8191285" y="1154335"/>
            <a:ext cx="385218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sz="1200" b="1">
                <a:solidFill>
                  <a:srgbClr val="5D4C41"/>
                </a:solidFill>
                <a:ea typeface="+mn-lt"/>
                <a:cs typeface="+mn-lt"/>
              </a:rPr>
            </a:br>
            <a:endParaRPr lang="en-US" sz="1200" b="1">
              <a:solidFill>
                <a:srgbClr val="5D4C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200" b="1">
                <a:solidFill>
                  <a:srgbClr val="5D4C41"/>
                </a:solidFill>
                <a:ea typeface="+mn-lt"/>
                <a:cs typeface="+mn-lt"/>
              </a:rPr>
              <a:t>Autoencoder --&gt; NN for unsupervised learning</a:t>
            </a:r>
            <a:br>
              <a:rPr lang="en-US" sz="1200" b="1">
                <a:solidFill>
                  <a:srgbClr val="5D4C41"/>
                </a:solidFill>
                <a:ea typeface="+mn-lt"/>
                <a:cs typeface="+mn-lt"/>
              </a:rPr>
            </a:br>
            <a:endParaRPr lang="en-US" sz="1200">
              <a:solidFill>
                <a:srgbClr val="5D4C4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200" b="1">
                <a:solidFill>
                  <a:srgbClr val="5D4C41"/>
                </a:solidFill>
                <a:ea typeface="+mn-lt"/>
                <a:cs typeface="+mn-lt"/>
              </a:rPr>
              <a:t>Autoregressive --&gt; Sequential data predictions on the previously generated outputs</a:t>
            </a:r>
          </a:p>
          <a:p>
            <a:pPr marL="342900" indent="-342900">
              <a:buAutoNum type="arabicPeriod"/>
            </a:pPr>
            <a:endParaRPr lang="en-US" sz="1200" b="1">
              <a:solidFill>
                <a:srgbClr val="5D4C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229" y="106976"/>
            <a:ext cx="7153470" cy="1325563"/>
          </a:xfrm>
        </p:spPr>
        <p:txBody>
          <a:bodyPr/>
          <a:lstStyle/>
          <a:p>
            <a:r>
              <a:rPr lang="en-ZA"/>
              <a:t> ‘Conversing’ with 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964759" y="1132782"/>
            <a:ext cx="3968021" cy="739148"/>
          </a:xfrm>
        </p:spPr>
        <p:txBody>
          <a:bodyPr>
            <a:noAutofit/>
          </a:bodyPr>
          <a:lstStyle/>
          <a:p>
            <a:r>
              <a:rPr lang="en-ZA" sz="3200"/>
              <a:t>FLAN-T5-base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54308" y="1717380"/>
            <a:ext cx="3599761" cy="17872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1"/>
              <a:t>First Approach</a:t>
            </a:r>
          </a:p>
          <a:p>
            <a:r>
              <a:rPr lang="en-US" noProof="1"/>
              <a:t>Input : code snippet and a question </a:t>
            </a:r>
          </a:p>
          <a:p>
            <a:r>
              <a:rPr lang="en-US" noProof="1"/>
              <a:t>Generates: Tokenizes combo of code snippet and question and models the answer</a:t>
            </a:r>
          </a:p>
          <a:p>
            <a:endParaRPr lang="en-US" noProof="1"/>
          </a:p>
        </p:txBody>
      </p:sp>
      <p:pic>
        <p:nvPicPr>
          <p:cNvPr id="28" name="Picture Placeholder 15" descr="Internet outline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sz="quarter" idx="4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5849" y="-69328"/>
            <a:ext cx="1789923" cy="1789923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78E5465D-AEFB-432B-B536-09DD5C3D46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7865"/>
            <a:ext cx="2743200" cy="365125"/>
          </a:xfrm>
        </p:spPr>
        <p:txBody>
          <a:bodyPr/>
          <a:lstStyle/>
          <a:p>
            <a:r>
              <a:rPr lang="en-US"/>
              <a:t>6/22/20XX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497865"/>
            <a:ext cx="4114800" cy="365125"/>
          </a:xfrm>
        </p:spPr>
        <p:txBody>
          <a:bodyPr/>
          <a:lstStyle/>
          <a:p>
            <a:r>
              <a:rPr lang="en-ZA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497865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/>
          </a:p>
        </p:txBody>
      </p:sp>
      <p:pic>
        <p:nvPicPr>
          <p:cNvPr id="22" name="Picture Placeholder 65" descr="An image of a rack of neutral colored T-shirts. A woman's hand is selecting a shirt.">
            <a:extLst>
              <a:ext uri="{FF2B5EF4-FFF2-40B4-BE49-F238E27FC236}">
                <a16:creationId xmlns:a16="http://schemas.microsoft.com/office/drawing/2014/main" id="{5D9EF4E4-874E-6C3A-2AA0-E6444033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5867" y="0"/>
            <a:ext cx="2506133" cy="1740175"/>
          </a:xfrm>
          <a:prstGeom prst="rect">
            <a:avLst/>
          </a:prstGeom>
        </p:spPr>
      </p:pic>
      <p:pic>
        <p:nvPicPr>
          <p:cNvPr id="9" name="Picture 9" descr="A screenshot of a computer">
            <a:extLst>
              <a:ext uri="{FF2B5EF4-FFF2-40B4-BE49-F238E27FC236}">
                <a16:creationId xmlns:a16="http://schemas.microsoft.com/office/drawing/2014/main" id="{5E7551C0-1A15-FE90-8D55-74720FD6A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334" y="1780693"/>
            <a:ext cx="6463478" cy="2019286"/>
          </a:xfrm>
          <a:prstGeom prst="rect">
            <a:avLst/>
          </a:prstGeom>
        </p:spPr>
      </p:pic>
      <p:pic>
        <p:nvPicPr>
          <p:cNvPr id="13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FACDE11-3CC8-2FD6-1650-CDD699F4C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0" y="4984053"/>
            <a:ext cx="10572086" cy="2127224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1082A1ED-0A64-9C76-C658-2B774033E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" y="4579192"/>
            <a:ext cx="9321801" cy="298884"/>
          </a:xfrm>
          <a:prstGeom prst="rect">
            <a:avLst/>
          </a:prstGeom>
        </p:spPr>
      </p:pic>
      <p:pic>
        <p:nvPicPr>
          <p:cNvPr id="19" name="Picture 19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C3CE3F0F-6E93-B59F-679E-E56CB981B6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" y="3887699"/>
            <a:ext cx="9321800" cy="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EAE4"/>
      </a:accent1>
      <a:accent2>
        <a:srgbClr val="7C6B62"/>
      </a:accent2>
      <a:accent3>
        <a:srgbClr val="5D4C41"/>
      </a:accent3>
      <a:accent4>
        <a:srgbClr val="AA6256"/>
      </a:accent4>
      <a:accent5>
        <a:srgbClr val="ACC6D8"/>
      </a:accent5>
      <a:accent6>
        <a:srgbClr val="CBA863"/>
      </a:accent6>
      <a:hlink>
        <a:srgbClr val="0563C1"/>
      </a:hlink>
      <a:folHlink>
        <a:srgbClr val="954F72"/>
      </a:folHlink>
    </a:clrScheme>
    <a:fontScheme name="Custom 59">
      <a:majorFont>
        <a:latin typeface="Bodoni MT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ail Pitch Deck_tm33850888_Win32_LW_v2.potx" id="{46D5EC7D-1804-4C18-AE1A-8CD4358371A7}" vid="{50D438F0-9FB1-414D-BBA2-7CE35940A5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644E38FDFC164E886861B49984D78C" ma:contentTypeVersion="3" ma:contentTypeDescription="Create a new document." ma:contentTypeScope="" ma:versionID="0bf838557e951f12abb47330c6566887">
  <xsd:schema xmlns:xsd="http://www.w3.org/2001/XMLSchema" xmlns:xs="http://www.w3.org/2001/XMLSchema" xmlns:p="http://schemas.microsoft.com/office/2006/metadata/properties" xmlns:ns2="b078afe0-b12e-42b6-8eb2-89b6bcb439b6" targetNamespace="http://schemas.microsoft.com/office/2006/metadata/properties" ma:root="true" ma:fieldsID="54cf1bce698ab4c7d35d8b4880286e68" ns2:_="">
    <xsd:import namespace="b078afe0-b12e-42b6-8eb2-89b6bcb439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8afe0-b12e-42b6-8eb2-89b6bcb439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5CB82E-3912-490C-BE92-AAC3799B5351}">
  <ds:schemaRefs>
    <ds:schemaRef ds:uri="b078afe0-b12e-42b6-8eb2-89b6bcb439b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5B071DB-81D7-454C-B973-21A172F54F1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FB0D94B-5A32-4AAB-B55C-DC457E4CE0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NLP of Customer Reviews : Women’s Clothing Brand</vt:lpstr>
      <vt:lpstr>Presentation Overview</vt:lpstr>
      <vt:lpstr>Dataset, Processing, Tokenization</vt:lpstr>
      <vt:lpstr>Dataset, Processing, Tokenization</vt:lpstr>
      <vt:lpstr>Exploring the Dataset Structure &amp; Topic Modelling/Extraction</vt:lpstr>
      <vt:lpstr>Sentiment Analysis </vt:lpstr>
      <vt:lpstr>Sentiment Analysis </vt:lpstr>
      <vt:lpstr>Text Summarization (with BART)</vt:lpstr>
      <vt:lpstr> ‘Conversing’ with the Data</vt:lpstr>
      <vt:lpstr> ‘Conversing’ with the Data</vt:lpstr>
      <vt:lpstr> ‘Conversing’ with the Data</vt:lpstr>
      <vt:lpstr>Summary &amp;  Future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of Customer Reviews : Clothing Brand</dc:title>
  <dc:creator>Celsa Almeida</dc:creator>
  <cp:revision>1</cp:revision>
  <dcterms:created xsi:type="dcterms:W3CDTF">2023-07-14T09:28:44Z</dcterms:created>
  <dcterms:modified xsi:type="dcterms:W3CDTF">2023-07-17T14:27:52Z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0x01010065644E38FDFC164E886861B49984D78C</vt:lpwstr>
  </property>
  <property fmtid="{D5CDD505-2E9C-101B-9397-08002B2CF9AE}" pid="3" name="MSIP_Label_31064471-a6a7-405f-8df8-d3634424e441_Enabled">
    <vt:lpwstr>true</vt:lpwstr>
  </property>
  <property fmtid="{D5CDD505-2E9C-101B-9397-08002B2CF9AE}" pid="4" name="MSIP_Label_31064471-a6a7-405f-8df8-d3634424e441_SetDate">
    <vt:lpwstr>2023-07-14T13:06:16Z</vt:lpwstr>
  </property>
  <property fmtid="{D5CDD505-2E9C-101B-9397-08002B2CF9AE}" pid="5" name="MSIP_Label_31064471-a6a7-405f-8df8-d3634424e441_Method">
    <vt:lpwstr>Standard</vt:lpwstr>
  </property>
  <property fmtid="{D5CDD505-2E9C-101B-9397-08002B2CF9AE}" pid="6" name="MSIP_Label_31064471-a6a7-405f-8df8-d3634424e441_Name">
    <vt:lpwstr>[Confidential]</vt:lpwstr>
  </property>
  <property fmtid="{D5CDD505-2E9C-101B-9397-08002B2CF9AE}" pid="7" name="MSIP_Label_31064471-a6a7-405f-8df8-d3634424e441_SiteId">
    <vt:lpwstr>446feae3-e15d-4f5f-b37d-53f54a21f0dc</vt:lpwstr>
  </property>
  <property fmtid="{D5CDD505-2E9C-101B-9397-08002B2CF9AE}" pid="8" name="MSIP_Label_31064471-a6a7-405f-8df8-d3634424e441_ActionId">
    <vt:lpwstr>b160d482-df42-42e5-91e1-9a1fc5e4c038</vt:lpwstr>
  </property>
  <property fmtid="{D5CDD505-2E9C-101B-9397-08002B2CF9AE}" pid="9" name="MSIP_Label_31064471-a6a7-405f-8df8-d3634424e441_ContentBits">
    <vt:lpwstr>1</vt:lpwstr>
  </property>
  <property fmtid="{D5CDD505-2E9C-101B-9397-08002B2CF9AE}" pid="10" name="ClassificationContentMarkingHeaderLocations">
    <vt:lpwstr>Office Theme:8</vt:lpwstr>
  </property>
  <property fmtid="{D5CDD505-2E9C-101B-9397-08002B2CF9AE}" pid="11" name="ClassificationContentMarkingHeaderText">
    <vt:lpwstr>[Confidential]</vt:lpwstr>
  </property>
</Properties>
</file>